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80" r:id="rId6"/>
    <p:sldId id="901" r:id="rId7"/>
    <p:sldId id="902" r:id="rId8"/>
    <p:sldId id="903" r:id="rId9"/>
    <p:sldId id="904" r:id="rId10"/>
    <p:sldId id="290" r:id="rId11"/>
    <p:sldId id="302" r:id="rId12"/>
    <p:sldId id="905" r:id="rId13"/>
    <p:sldId id="907" r:id="rId14"/>
    <p:sldId id="906" r:id="rId15"/>
    <p:sldId id="909" r:id="rId16"/>
    <p:sldId id="908" r:id="rId17"/>
    <p:sldId id="911" r:id="rId18"/>
    <p:sldId id="910" r:id="rId19"/>
    <p:sldId id="914" r:id="rId20"/>
    <p:sldId id="913" r:id="rId21"/>
    <p:sldId id="912" r:id="rId22"/>
    <p:sldId id="916" r:id="rId23"/>
    <p:sldId id="915" r:id="rId24"/>
    <p:sldId id="276"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EAE"/>
    <a:srgbClr val="0069FF"/>
    <a:srgbClr val="F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4CE041-28D3-4254-0101-927D04E0C2AB}" v="18" dt="2025-11-16T14:55:46.85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p:restoredTop sz="95964"/>
  </p:normalViewPr>
  <p:slideViewPr>
    <p:cSldViewPr snapToGrid="0">
      <p:cViewPr>
        <p:scale>
          <a:sx n="106" d="100"/>
          <a:sy n="106"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13667-098C-45AF-B95F-C6D6FE3C781A}" type="datetimeFigureOut">
              <a:rPr lang="fr-FR" smtClean="0"/>
              <a:t>23/11/2025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AD1AE-0A3F-4859-826F-6AF9FDCA16CB}" type="slidenum">
              <a:rPr lang="fr-FR" smtClean="0"/>
              <a:t>‹N°›</a:t>
            </a:fld>
            <a:endParaRPr lang="fr-FR"/>
          </a:p>
        </p:txBody>
      </p:sp>
    </p:spTree>
    <p:extLst>
      <p:ext uri="{BB962C8B-B14F-4D97-AF65-F5344CB8AC3E}">
        <p14:creationId xmlns:p14="http://schemas.microsoft.com/office/powerpoint/2010/main" val="414266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F67F1F4-EB8A-7D71-A701-EEC8EF458A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84075F4-F609-28F8-346C-BA1216CB3EA6}"/>
              </a:ext>
            </a:extLst>
          </p:cNvPr>
          <p:cNvSpPr>
            <a:spLocks noGrp="1"/>
          </p:cNvSpPr>
          <p:nvPr>
            <p:ph type="ctrTitle" hasCustomPrompt="1"/>
          </p:nvPr>
        </p:nvSpPr>
        <p:spPr>
          <a:xfrm>
            <a:off x="838200" y="3772965"/>
            <a:ext cx="9359096" cy="2387600"/>
          </a:xfrm>
        </p:spPr>
        <p:txBody>
          <a:bodyPr anchor="b"/>
          <a:lstStyle>
            <a:lvl1pPr algn="l">
              <a:defRPr sz="6000" b="1">
                <a:solidFill>
                  <a:schemeClr val="bg1"/>
                </a:solidFill>
                <a:latin typeface="Poppins" pitchFamily="2" charset="77"/>
                <a:cs typeface="Poppins" pitchFamily="2" charset="77"/>
              </a:defRPr>
            </a:lvl1pPr>
          </a:lstStyle>
          <a:p>
            <a:r>
              <a:rPr lang="fr-FR" dirty="0"/>
              <a:t>TITRE DE LA PRESENTATION</a:t>
            </a:r>
          </a:p>
        </p:txBody>
      </p:sp>
      <p:sp>
        <p:nvSpPr>
          <p:cNvPr id="4" name="Espace réservé de la date 3">
            <a:extLst>
              <a:ext uri="{FF2B5EF4-FFF2-40B4-BE49-F238E27FC236}">
                <a16:creationId xmlns:a16="http://schemas.microsoft.com/office/drawing/2014/main" id="{75092A91-A688-7518-86D8-1962F28C6B76}"/>
              </a:ext>
            </a:extLst>
          </p:cNvPr>
          <p:cNvSpPr>
            <a:spLocks noGrp="1"/>
          </p:cNvSpPr>
          <p:nvPr>
            <p:ph type="dt" sz="half" idx="10"/>
          </p:nvPr>
        </p:nvSpPr>
        <p:spPr>
          <a:xfrm>
            <a:off x="838200" y="3246437"/>
            <a:ext cx="2743200" cy="365125"/>
          </a:xfrm>
        </p:spPr>
        <p:txBody>
          <a:bodyPr/>
          <a:lstStyle/>
          <a:p>
            <a:endParaRPr lang="fr-FR" dirty="0"/>
          </a:p>
        </p:txBody>
      </p:sp>
      <p:pic>
        <p:nvPicPr>
          <p:cNvPr id="16" name="Image 15">
            <a:extLst>
              <a:ext uri="{FF2B5EF4-FFF2-40B4-BE49-F238E27FC236}">
                <a16:creationId xmlns:a16="http://schemas.microsoft.com/office/drawing/2014/main" id="{A709593F-2D61-D184-852C-D3840BD291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7783" y="387534"/>
            <a:ext cx="811543" cy="816234"/>
          </a:xfrm>
          <a:prstGeom prst="rect">
            <a:avLst/>
          </a:prstGeom>
        </p:spPr>
      </p:pic>
    </p:spTree>
    <p:extLst>
      <p:ext uri="{BB962C8B-B14F-4D97-AF65-F5344CB8AC3E}">
        <p14:creationId xmlns:p14="http://schemas.microsoft.com/office/powerpoint/2010/main" val="317796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EE849A0-DD1E-6778-93E9-819CD08D99CB}"/>
              </a:ext>
            </a:extLst>
          </p:cNvPr>
          <p:cNvSpPr>
            <a:spLocks noGrp="1"/>
          </p:cNvSpPr>
          <p:nvPr>
            <p:ph type="dt" sz="half" idx="10"/>
          </p:nvPr>
        </p:nvSpPr>
        <p:spPr/>
        <p:txBody>
          <a:bodyPr/>
          <a:lstStyle>
            <a:lvl1pPr>
              <a:defRPr>
                <a:solidFill>
                  <a:srgbClr val="081EAE"/>
                </a:solidFill>
              </a:defRPr>
            </a:lvl1pPr>
          </a:lstStyle>
          <a:p>
            <a:endParaRPr lang="fr-FR" dirty="0"/>
          </a:p>
        </p:txBody>
      </p:sp>
      <p:sp>
        <p:nvSpPr>
          <p:cNvPr id="4" name="Espace réservé du pied de page 3">
            <a:extLst>
              <a:ext uri="{FF2B5EF4-FFF2-40B4-BE49-F238E27FC236}">
                <a16:creationId xmlns:a16="http://schemas.microsoft.com/office/drawing/2014/main" id="{D7D9A7B0-6548-4E88-3610-687BC2C62B68}"/>
              </a:ext>
            </a:extLst>
          </p:cNvPr>
          <p:cNvSpPr>
            <a:spLocks noGrp="1"/>
          </p:cNvSpPr>
          <p:nvPr>
            <p:ph type="ftr" sz="quarter" idx="11"/>
          </p:nvPr>
        </p:nvSpPr>
        <p:spPr/>
        <p:txBody>
          <a:bodyPr/>
          <a:lstStyle>
            <a:lvl1pPr>
              <a:defRPr>
                <a:solidFill>
                  <a:srgbClr val="081EAE"/>
                </a:solidFill>
              </a:defRPr>
            </a:lvl1pPr>
          </a:lstStyle>
          <a:p>
            <a:endParaRPr lang="fr-FR"/>
          </a:p>
        </p:txBody>
      </p:sp>
      <p:sp>
        <p:nvSpPr>
          <p:cNvPr id="5" name="Espace réservé du numéro de diapositive 4">
            <a:extLst>
              <a:ext uri="{FF2B5EF4-FFF2-40B4-BE49-F238E27FC236}">
                <a16:creationId xmlns:a16="http://schemas.microsoft.com/office/drawing/2014/main" id="{A716210F-CDD3-0E40-E94E-9DF73965D245}"/>
              </a:ext>
            </a:extLst>
          </p:cNvPr>
          <p:cNvSpPr>
            <a:spLocks noGrp="1"/>
          </p:cNvSpPr>
          <p:nvPr>
            <p:ph type="sldNum" sz="quarter" idx="12"/>
          </p:nvPr>
        </p:nvSpPr>
        <p:spPr/>
        <p:txBody>
          <a:bodyPr/>
          <a:lstStyle/>
          <a:p>
            <a:fld id="{ABF8682A-49C2-1342-B829-43F8BA8EA053}" type="slidenum">
              <a:rPr lang="fr-FR" smtClean="0"/>
              <a:t>‹N°›</a:t>
            </a:fld>
            <a:endParaRPr lang="fr-FR"/>
          </a:p>
        </p:txBody>
      </p:sp>
      <p:sp>
        <p:nvSpPr>
          <p:cNvPr id="6" name="Titre 1">
            <a:extLst>
              <a:ext uri="{FF2B5EF4-FFF2-40B4-BE49-F238E27FC236}">
                <a16:creationId xmlns:a16="http://schemas.microsoft.com/office/drawing/2014/main" id="{BB55B216-7C45-724C-DA4E-F18627E1E07E}"/>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pic>
        <p:nvPicPr>
          <p:cNvPr id="2" name="Image 1">
            <a:extLst>
              <a:ext uri="{FF2B5EF4-FFF2-40B4-BE49-F238E27FC236}">
                <a16:creationId xmlns:a16="http://schemas.microsoft.com/office/drawing/2014/main" id="{5F50FABC-B80F-73FF-9232-C2D3296630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7783" y="387534"/>
            <a:ext cx="811543" cy="816234"/>
          </a:xfrm>
          <a:prstGeom prst="rect">
            <a:avLst/>
          </a:prstGeom>
        </p:spPr>
      </p:pic>
      <p:sp>
        <p:nvSpPr>
          <p:cNvPr id="10" name="Espace réservé du texte 2">
            <a:extLst>
              <a:ext uri="{FF2B5EF4-FFF2-40B4-BE49-F238E27FC236}">
                <a16:creationId xmlns:a16="http://schemas.microsoft.com/office/drawing/2014/main" id="{7A8159DF-0F0D-727F-D4A9-80A9F04BAA97}"/>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sp>
        <p:nvSpPr>
          <p:cNvPr id="13" name="Forme libre : forme 12">
            <a:extLst>
              <a:ext uri="{FF2B5EF4-FFF2-40B4-BE49-F238E27FC236}">
                <a16:creationId xmlns:a16="http://schemas.microsoft.com/office/drawing/2014/main" id="{53DE9E6D-EE3D-C083-D3A8-4E340795E084}"/>
              </a:ext>
            </a:extLst>
          </p:cNvPr>
          <p:cNvSpPr/>
          <p:nvPr userDrawn="1"/>
        </p:nvSpPr>
        <p:spPr>
          <a:xfrm>
            <a:off x="10275968" y="12567"/>
            <a:ext cx="1929990" cy="6845433"/>
          </a:xfrm>
          <a:custGeom>
            <a:avLst/>
            <a:gdLst>
              <a:gd name="connsiteX0" fmla="*/ 1929990 w 1929990"/>
              <a:gd name="connsiteY0" fmla="*/ 0 h 6845433"/>
              <a:gd name="connsiteX1" fmla="*/ 1929990 w 1929990"/>
              <a:gd name="connsiteY1" fmla="*/ 6845433 h 6845433"/>
              <a:gd name="connsiteX2" fmla="*/ 0 w 1929990"/>
              <a:gd name="connsiteY2" fmla="*/ 6845433 h 6845433"/>
            </a:gdLst>
            <a:ahLst/>
            <a:cxnLst>
              <a:cxn ang="0">
                <a:pos x="connsiteX0" y="connsiteY0"/>
              </a:cxn>
              <a:cxn ang="0">
                <a:pos x="connsiteX1" y="connsiteY1"/>
              </a:cxn>
              <a:cxn ang="0">
                <a:pos x="connsiteX2" y="connsiteY2"/>
              </a:cxn>
            </a:cxnLst>
            <a:rect l="l" t="t" r="r" b="b"/>
            <a:pathLst>
              <a:path w="1929990" h="6845433">
                <a:moveTo>
                  <a:pt x="1929990" y="0"/>
                </a:moveTo>
                <a:lnTo>
                  <a:pt x="1929990" y="6845433"/>
                </a:lnTo>
                <a:lnTo>
                  <a:pt x="0" y="6845433"/>
                </a:lnTo>
                <a:close/>
              </a:path>
            </a:pathLst>
          </a:custGeom>
          <a:solidFill>
            <a:srgbClr val="FF2C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highlight>
                <a:srgbClr val="081EAE"/>
              </a:highlight>
            </a:endParaRPr>
          </a:p>
        </p:txBody>
      </p:sp>
    </p:spTree>
    <p:extLst>
      <p:ext uri="{BB962C8B-B14F-4D97-AF65-F5344CB8AC3E}">
        <p14:creationId xmlns:p14="http://schemas.microsoft.com/office/powerpoint/2010/main" val="55464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EEE849A0-DD1E-6778-93E9-819CD08D99CB}"/>
              </a:ext>
            </a:extLst>
          </p:cNvPr>
          <p:cNvSpPr>
            <a:spLocks noGrp="1"/>
          </p:cNvSpPr>
          <p:nvPr>
            <p:ph type="dt" sz="half" idx="10"/>
          </p:nvPr>
        </p:nvSpPr>
        <p:spPr/>
        <p:txBody>
          <a:bodyPr/>
          <a:lstStyle>
            <a:lvl1pPr>
              <a:defRPr>
                <a:solidFill>
                  <a:srgbClr val="081EAE"/>
                </a:solidFill>
              </a:defRPr>
            </a:lvl1pPr>
          </a:lstStyle>
          <a:p>
            <a:endParaRPr lang="fr-FR" dirty="0"/>
          </a:p>
        </p:txBody>
      </p:sp>
      <p:sp>
        <p:nvSpPr>
          <p:cNvPr id="4" name="Espace réservé du pied de page 3">
            <a:extLst>
              <a:ext uri="{FF2B5EF4-FFF2-40B4-BE49-F238E27FC236}">
                <a16:creationId xmlns:a16="http://schemas.microsoft.com/office/drawing/2014/main" id="{D7D9A7B0-6548-4E88-3610-687BC2C62B68}"/>
              </a:ext>
            </a:extLst>
          </p:cNvPr>
          <p:cNvSpPr>
            <a:spLocks noGrp="1"/>
          </p:cNvSpPr>
          <p:nvPr>
            <p:ph type="ftr" sz="quarter" idx="11"/>
          </p:nvPr>
        </p:nvSpPr>
        <p:spPr/>
        <p:txBody>
          <a:bodyPr/>
          <a:lstStyle>
            <a:lvl1pPr>
              <a:defRPr>
                <a:solidFill>
                  <a:srgbClr val="081EAE"/>
                </a:solidFill>
              </a:defRPr>
            </a:lvl1pPr>
          </a:lstStyle>
          <a:p>
            <a:endParaRPr lang="fr-FR"/>
          </a:p>
        </p:txBody>
      </p:sp>
      <p:sp>
        <p:nvSpPr>
          <p:cNvPr id="5" name="Espace réservé du numéro de diapositive 4">
            <a:extLst>
              <a:ext uri="{FF2B5EF4-FFF2-40B4-BE49-F238E27FC236}">
                <a16:creationId xmlns:a16="http://schemas.microsoft.com/office/drawing/2014/main" id="{A716210F-CDD3-0E40-E94E-9DF73965D245}"/>
              </a:ext>
            </a:extLst>
          </p:cNvPr>
          <p:cNvSpPr>
            <a:spLocks noGrp="1"/>
          </p:cNvSpPr>
          <p:nvPr>
            <p:ph type="sldNum" sz="quarter" idx="12"/>
          </p:nvPr>
        </p:nvSpPr>
        <p:spPr/>
        <p:txBody>
          <a:bodyPr/>
          <a:lstStyle/>
          <a:p>
            <a:fld id="{ABF8682A-49C2-1342-B829-43F8BA8EA053}" type="slidenum">
              <a:rPr lang="fr-FR" smtClean="0"/>
              <a:t>‹N°›</a:t>
            </a:fld>
            <a:endParaRPr lang="fr-FR"/>
          </a:p>
        </p:txBody>
      </p:sp>
      <p:sp>
        <p:nvSpPr>
          <p:cNvPr id="6" name="Titre 1">
            <a:extLst>
              <a:ext uri="{FF2B5EF4-FFF2-40B4-BE49-F238E27FC236}">
                <a16:creationId xmlns:a16="http://schemas.microsoft.com/office/drawing/2014/main" id="{BB55B216-7C45-724C-DA4E-F18627E1E07E}"/>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sp>
        <p:nvSpPr>
          <p:cNvPr id="10" name="Espace réservé du texte 2">
            <a:extLst>
              <a:ext uri="{FF2B5EF4-FFF2-40B4-BE49-F238E27FC236}">
                <a16:creationId xmlns:a16="http://schemas.microsoft.com/office/drawing/2014/main" id="{7A8159DF-0F0D-727F-D4A9-80A9F04BAA97}"/>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pic>
        <p:nvPicPr>
          <p:cNvPr id="8" name="Image 7">
            <a:extLst>
              <a:ext uri="{FF2B5EF4-FFF2-40B4-BE49-F238E27FC236}">
                <a16:creationId xmlns:a16="http://schemas.microsoft.com/office/drawing/2014/main" id="{C606D094-B5FB-A88F-5B7D-C167EA4CB6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8029" r="23019"/>
          <a:stretch>
            <a:fillRect/>
          </a:stretch>
        </p:blipFill>
        <p:spPr>
          <a:xfrm>
            <a:off x="10277429" y="0"/>
            <a:ext cx="1914572" cy="2268638"/>
          </a:xfrm>
          <a:prstGeom prst="rect">
            <a:avLst/>
          </a:prstGeom>
        </p:spPr>
      </p:pic>
      <p:pic>
        <p:nvPicPr>
          <p:cNvPr id="9" name="Image 8">
            <a:extLst>
              <a:ext uri="{FF2B5EF4-FFF2-40B4-BE49-F238E27FC236}">
                <a16:creationId xmlns:a16="http://schemas.microsoft.com/office/drawing/2014/main" id="{F467A956-42EA-E33E-CAC5-6206103FCA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9077" y="387534"/>
            <a:ext cx="813287" cy="816234"/>
          </a:xfrm>
          <a:prstGeom prst="rect">
            <a:avLst/>
          </a:prstGeom>
        </p:spPr>
      </p:pic>
      <p:pic>
        <p:nvPicPr>
          <p:cNvPr id="12" name="Image 11">
            <a:extLst>
              <a:ext uri="{FF2B5EF4-FFF2-40B4-BE49-F238E27FC236}">
                <a16:creationId xmlns:a16="http://schemas.microsoft.com/office/drawing/2014/main" id="{401CFFB6-AD9F-CD34-5810-A38DB5B1D4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r="17710" b="45079"/>
          <a:stretch>
            <a:fillRect/>
          </a:stretch>
        </p:blipFill>
        <p:spPr>
          <a:xfrm>
            <a:off x="10009073" y="5120640"/>
            <a:ext cx="2182927" cy="1737360"/>
          </a:xfrm>
          <a:prstGeom prst="rect">
            <a:avLst/>
          </a:prstGeom>
        </p:spPr>
      </p:pic>
    </p:spTree>
    <p:extLst>
      <p:ext uri="{BB962C8B-B14F-4D97-AF65-F5344CB8AC3E}">
        <p14:creationId xmlns:p14="http://schemas.microsoft.com/office/powerpoint/2010/main" val="2574597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15" name="Forme libre : forme 14">
            <a:extLst>
              <a:ext uri="{FF2B5EF4-FFF2-40B4-BE49-F238E27FC236}">
                <a16:creationId xmlns:a16="http://schemas.microsoft.com/office/drawing/2014/main" id="{6A334365-CC44-A8F4-CD69-CBC79F09BF4C}"/>
              </a:ext>
            </a:extLst>
          </p:cNvPr>
          <p:cNvSpPr/>
          <p:nvPr userDrawn="1"/>
        </p:nvSpPr>
        <p:spPr>
          <a:xfrm>
            <a:off x="10272367" y="0"/>
            <a:ext cx="1919632" cy="2265956"/>
          </a:xfrm>
          <a:custGeom>
            <a:avLst/>
            <a:gdLst>
              <a:gd name="connsiteX0" fmla="*/ 0 w 1919632"/>
              <a:gd name="connsiteY0" fmla="*/ 0 h 2265956"/>
              <a:gd name="connsiteX1" fmla="*/ 1919632 w 1919632"/>
              <a:gd name="connsiteY1" fmla="*/ 0 h 2265956"/>
              <a:gd name="connsiteX2" fmla="*/ 1919632 w 1919632"/>
              <a:gd name="connsiteY2" fmla="*/ 2265956 h 2265956"/>
              <a:gd name="connsiteX3" fmla="*/ 1802677 w 1919632"/>
              <a:gd name="connsiteY3" fmla="*/ 2258101 h 2265956"/>
              <a:gd name="connsiteX4" fmla="*/ 4995 w 1919632"/>
              <a:gd name="connsiteY4" fmla="*/ 20044 h 226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632" h="2265956">
                <a:moveTo>
                  <a:pt x="0" y="0"/>
                </a:moveTo>
                <a:lnTo>
                  <a:pt x="1919632" y="0"/>
                </a:lnTo>
                <a:lnTo>
                  <a:pt x="1919632" y="2265956"/>
                </a:lnTo>
                <a:lnTo>
                  <a:pt x="1802677" y="2258101"/>
                </a:lnTo>
                <a:cubicBezTo>
                  <a:pt x="1025194" y="2153305"/>
                  <a:pt x="357889" y="1275698"/>
                  <a:pt x="4995" y="20044"/>
                </a:cubicBezTo>
                <a:close/>
              </a:path>
            </a:pathLst>
          </a:custGeom>
          <a:solidFill>
            <a:srgbClr val="081EA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highlight>
                <a:srgbClr val="C0C0C0"/>
              </a:highlight>
            </a:endParaRPr>
          </a:p>
        </p:txBody>
      </p:sp>
      <p:sp>
        <p:nvSpPr>
          <p:cNvPr id="3" name="Espace réservé de la date 2">
            <a:extLst>
              <a:ext uri="{FF2B5EF4-FFF2-40B4-BE49-F238E27FC236}">
                <a16:creationId xmlns:a16="http://schemas.microsoft.com/office/drawing/2014/main" id="{EEE849A0-DD1E-6778-93E9-819CD08D99CB}"/>
              </a:ext>
            </a:extLst>
          </p:cNvPr>
          <p:cNvSpPr>
            <a:spLocks noGrp="1"/>
          </p:cNvSpPr>
          <p:nvPr>
            <p:ph type="dt" sz="half" idx="10"/>
          </p:nvPr>
        </p:nvSpPr>
        <p:spPr/>
        <p:txBody>
          <a:bodyPr/>
          <a:lstStyle>
            <a:lvl1pPr>
              <a:defRPr>
                <a:solidFill>
                  <a:srgbClr val="081EAE"/>
                </a:solidFill>
              </a:defRPr>
            </a:lvl1pPr>
          </a:lstStyle>
          <a:p>
            <a:endParaRPr lang="fr-FR" dirty="0"/>
          </a:p>
        </p:txBody>
      </p:sp>
      <p:sp>
        <p:nvSpPr>
          <p:cNvPr id="4" name="Espace réservé du pied de page 3">
            <a:extLst>
              <a:ext uri="{FF2B5EF4-FFF2-40B4-BE49-F238E27FC236}">
                <a16:creationId xmlns:a16="http://schemas.microsoft.com/office/drawing/2014/main" id="{D7D9A7B0-6548-4E88-3610-687BC2C62B68}"/>
              </a:ext>
            </a:extLst>
          </p:cNvPr>
          <p:cNvSpPr>
            <a:spLocks noGrp="1"/>
          </p:cNvSpPr>
          <p:nvPr>
            <p:ph type="ftr" sz="quarter" idx="11"/>
          </p:nvPr>
        </p:nvSpPr>
        <p:spPr/>
        <p:txBody>
          <a:bodyPr/>
          <a:lstStyle>
            <a:lvl1pPr>
              <a:defRPr>
                <a:solidFill>
                  <a:srgbClr val="081EAE"/>
                </a:solidFill>
              </a:defRPr>
            </a:lvl1pPr>
          </a:lstStyle>
          <a:p>
            <a:endParaRPr lang="fr-FR"/>
          </a:p>
        </p:txBody>
      </p:sp>
      <p:sp>
        <p:nvSpPr>
          <p:cNvPr id="5" name="Espace réservé du numéro de diapositive 4">
            <a:extLst>
              <a:ext uri="{FF2B5EF4-FFF2-40B4-BE49-F238E27FC236}">
                <a16:creationId xmlns:a16="http://schemas.microsoft.com/office/drawing/2014/main" id="{A716210F-CDD3-0E40-E94E-9DF73965D245}"/>
              </a:ext>
            </a:extLst>
          </p:cNvPr>
          <p:cNvSpPr>
            <a:spLocks noGrp="1"/>
          </p:cNvSpPr>
          <p:nvPr>
            <p:ph type="sldNum" sz="quarter" idx="12"/>
          </p:nvPr>
        </p:nvSpPr>
        <p:spPr/>
        <p:txBody>
          <a:bodyPr/>
          <a:lstStyle/>
          <a:p>
            <a:fld id="{ABF8682A-49C2-1342-B829-43F8BA8EA053}" type="slidenum">
              <a:rPr lang="fr-FR" smtClean="0"/>
              <a:t>‹N°›</a:t>
            </a:fld>
            <a:endParaRPr lang="fr-FR"/>
          </a:p>
        </p:txBody>
      </p:sp>
      <p:sp>
        <p:nvSpPr>
          <p:cNvPr id="6" name="Titre 1">
            <a:extLst>
              <a:ext uri="{FF2B5EF4-FFF2-40B4-BE49-F238E27FC236}">
                <a16:creationId xmlns:a16="http://schemas.microsoft.com/office/drawing/2014/main" id="{BB55B216-7C45-724C-DA4E-F18627E1E07E}"/>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sp>
        <p:nvSpPr>
          <p:cNvPr id="10" name="Espace réservé du texte 2">
            <a:extLst>
              <a:ext uri="{FF2B5EF4-FFF2-40B4-BE49-F238E27FC236}">
                <a16:creationId xmlns:a16="http://schemas.microsoft.com/office/drawing/2014/main" id="{7A8159DF-0F0D-727F-D4A9-80A9F04BAA97}"/>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pic>
        <p:nvPicPr>
          <p:cNvPr id="9" name="Image 8">
            <a:extLst>
              <a:ext uri="{FF2B5EF4-FFF2-40B4-BE49-F238E27FC236}">
                <a16:creationId xmlns:a16="http://schemas.microsoft.com/office/drawing/2014/main" id="{F467A956-42EA-E33E-CAC5-6206103FCA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9077" y="387534"/>
            <a:ext cx="813287" cy="816234"/>
          </a:xfrm>
          <a:prstGeom prst="rect">
            <a:avLst/>
          </a:prstGeom>
        </p:spPr>
      </p:pic>
      <p:sp>
        <p:nvSpPr>
          <p:cNvPr id="19" name="Forme libre : forme 18">
            <a:extLst>
              <a:ext uri="{FF2B5EF4-FFF2-40B4-BE49-F238E27FC236}">
                <a16:creationId xmlns:a16="http://schemas.microsoft.com/office/drawing/2014/main" id="{C13BFBE0-4A90-BF9C-C5CE-B396F051C193}"/>
              </a:ext>
            </a:extLst>
          </p:cNvPr>
          <p:cNvSpPr/>
          <p:nvPr userDrawn="1"/>
        </p:nvSpPr>
        <p:spPr>
          <a:xfrm>
            <a:off x="10308330" y="4266777"/>
            <a:ext cx="1883671" cy="2607245"/>
          </a:xfrm>
          <a:custGeom>
            <a:avLst/>
            <a:gdLst>
              <a:gd name="connsiteX0" fmla="*/ 1433340 w 1883671"/>
              <a:gd name="connsiteY0" fmla="*/ 0 h 2607245"/>
              <a:gd name="connsiteX1" fmla="*/ 1883671 w 1883671"/>
              <a:gd name="connsiteY1" fmla="*/ 0 h 2607245"/>
              <a:gd name="connsiteX2" fmla="*/ 1883671 w 1883671"/>
              <a:gd name="connsiteY2" fmla="*/ 2607245 h 2607245"/>
              <a:gd name="connsiteX3" fmla="*/ 0 w 1883671"/>
              <a:gd name="connsiteY3" fmla="*/ 2607245 h 2607245"/>
            </a:gdLst>
            <a:ahLst/>
            <a:cxnLst>
              <a:cxn ang="0">
                <a:pos x="connsiteX0" y="connsiteY0"/>
              </a:cxn>
              <a:cxn ang="0">
                <a:pos x="connsiteX1" y="connsiteY1"/>
              </a:cxn>
              <a:cxn ang="0">
                <a:pos x="connsiteX2" y="connsiteY2"/>
              </a:cxn>
              <a:cxn ang="0">
                <a:pos x="connsiteX3" y="connsiteY3"/>
              </a:cxn>
            </a:cxnLst>
            <a:rect l="l" t="t" r="r" b="b"/>
            <a:pathLst>
              <a:path w="1883671" h="2607245">
                <a:moveTo>
                  <a:pt x="1433340" y="0"/>
                </a:moveTo>
                <a:lnTo>
                  <a:pt x="1883671" y="0"/>
                </a:lnTo>
                <a:lnTo>
                  <a:pt x="1883671" y="2607245"/>
                </a:lnTo>
                <a:lnTo>
                  <a:pt x="0" y="2607245"/>
                </a:lnTo>
                <a:close/>
              </a:path>
            </a:pathLst>
          </a:custGeom>
          <a:solidFill>
            <a:srgbClr val="0069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highlight>
                <a:srgbClr val="081EAE"/>
              </a:highlight>
            </a:endParaRPr>
          </a:p>
        </p:txBody>
      </p:sp>
    </p:spTree>
    <p:extLst>
      <p:ext uri="{BB962C8B-B14F-4D97-AF65-F5344CB8AC3E}">
        <p14:creationId xmlns:p14="http://schemas.microsoft.com/office/powerpoint/2010/main" val="304613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71CEC9A-BD33-1EE6-A7D2-08CBA239D913}"/>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sp>
        <p:nvSpPr>
          <p:cNvPr id="13" name="Espace réservé pour une image  2">
            <a:extLst>
              <a:ext uri="{FF2B5EF4-FFF2-40B4-BE49-F238E27FC236}">
                <a16:creationId xmlns:a16="http://schemas.microsoft.com/office/drawing/2014/main" id="{90DADD1D-E826-265D-1710-5767F0817FF5}"/>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4" name="Espace réservé du texte 2">
            <a:extLst>
              <a:ext uri="{FF2B5EF4-FFF2-40B4-BE49-F238E27FC236}">
                <a16:creationId xmlns:a16="http://schemas.microsoft.com/office/drawing/2014/main" id="{85DC79A0-4710-B697-9D99-4129F6DBA7B7}"/>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spTree>
    <p:extLst>
      <p:ext uri="{BB962C8B-B14F-4D97-AF65-F5344CB8AC3E}">
        <p14:creationId xmlns:p14="http://schemas.microsoft.com/office/powerpoint/2010/main" val="2646927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5300D1D3-2094-62C5-50FA-304CD64EDF64}"/>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sp>
        <p:nvSpPr>
          <p:cNvPr id="14" name="Espace réservé pour une image  2">
            <a:extLst>
              <a:ext uri="{FF2B5EF4-FFF2-40B4-BE49-F238E27FC236}">
                <a16:creationId xmlns:a16="http://schemas.microsoft.com/office/drawing/2014/main" id="{292466D2-6EEF-70CF-1368-F54554E8FFC3}"/>
              </a:ext>
            </a:extLst>
          </p:cNvPr>
          <p:cNvSpPr>
            <a:spLocks noGrp="1"/>
          </p:cNvSpPr>
          <p:nvPr>
            <p:ph type="pic" idx="1"/>
          </p:nvPr>
        </p:nvSpPr>
        <p:spPr>
          <a:xfrm>
            <a:off x="5407572" y="0"/>
            <a:ext cx="678442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5" name="Espace réservé du texte 2">
            <a:extLst>
              <a:ext uri="{FF2B5EF4-FFF2-40B4-BE49-F238E27FC236}">
                <a16:creationId xmlns:a16="http://schemas.microsoft.com/office/drawing/2014/main" id="{7E89249D-3A3E-7B88-7745-8472925C8C61}"/>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spTree>
    <p:extLst>
      <p:ext uri="{BB962C8B-B14F-4D97-AF65-F5344CB8AC3E}">
        <p14:creationId xmlns:p14="http://schemas.microsoft.com/office/powerpoint/2010/main" val="138037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5300D1D3-2094-62C5-50FA-304CD64EDF64}"/>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sp>
        <p:nvSpPr>
          <p:cNvPr id="17" name="Espace réservé pour une image  2">
            <a:extLst>
              <a:ext uri="{FF2B5EF4-FFF2-40B4-BE49-F238E27FC236}">
                <a16:creationId xmlns:a16="http://schemas.microsoft.com/office/drawing/2014/main" id="{8CD7B70E-8D49-5FF4-1016-A836648D04EE}"/>
              </a:ext>
            </a:extLst>
          </p:cNvPr>
          <p:cNvSpPr>
            <a:spLocks noGrp="1"/>
          </p:cNvSpPr>
          <p:nvPr>
            <p:ph type="pic" idx="1"/>
          </p:nvPr>
        </p:nvSpPr>
        <p:spPr>
          <a:xfrm>
            <a:off x="5533697" y="0"/>
            <a:ext cx="665830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8" name="Espace réservé du texte 2">
            <a:extLst>
              <a:ext uri="{FF2B5EF4-FFF2-40B4-BE49-F238E27FC236}">
                <a16:creationId xmlns:a16="http://schemas.microsoft.com/office/drawing/2014/main" id="{53FCDAA1-5E47-734D-D05A-5852FBAF187B}"/>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spTree>
    <p:extLst>
      <p:ext uri="{BB962C8B-B14F-4D97-AF65-F5344CB8AC3E}">
        <p14:creationId xmlns:p14="http://schemas.microsoft.com/office/powerpoint/2010/main" val="290323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AE7F4622-5EC4-E33E-1511-C8844138DF7C}"/>
              </a:ext>
            </a:extLst>
          </p:cNvPr>
          <p:cNvSpPr>
            <a:spLocks noGrp="1"/>
          </p:cNvSpPr>
          <p:nvPr>
            <p:ph type="pic" idx="1"/>
          </p:nvPr>
        </p:nvSpPr>
        <p:spPr>
          <a:xfrm>
            <a:off x="831850" y="1738180"/>
            <a:ext cx="10521950" cy="3409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e la date 4">
            <a:extLst>
              <a:ext uri="{FF2B5EF4-FFF2-40B4-BE49-F238E27FC236}">
                <a16:creationId xmlns:a16="http://schemas.microsoft.com/office/drawing/2014/main" id="{DB81AC9B-875F-4549-5EFE-9FBBCB3048F6}"/>
              </a:ext>
            </a:extLst>
          </p:cNvPr>
          <p:cNvSpPr>
            <a:spLocks noGrp="1"/>
          </p:cNvSpPr>
          <p:nvPr>
            <p:ph type="dt" sz="half" idx="10"/>
          </p:nvPr>
        </p:nvSpPr>
        <p:spPr/>
        <p:txBody>
          <a:bodyPr/>
          <a:lstStyle>
            <a:lvl1pPr>
              <a:defRPr>
                <a:solidFill>
                  <a:srgbClr val="081EAE"/>
                </a:solidFill>
              </a:defRPr>
            </a:lvl1pPr>
          </a:lstStyle>
          <a:p>
            <a:endParaRPr lang="fr-FR" dirty="0"/>
          </a:p>
        </p:txBody>
      </p:sp>
      <p:sp>
        <p:nvSpPr>
          <p:cNvPr id="6" name="Espace réservé du pied de page 5">
            <a:extLst>
              <a:ext uri="{FF2B5EF4-FFF2-40B4-BE49-F238E27FC236}">
                <a16:creationId xmlns:a16="http://schemas.microsoft.com/office/drawing/2014/main" id="{929AD174-085E-A88E-93AA-979D416ECD9F}"/>
              </a:ext>
            </a:extLst>
          </p:cNvPr>
          <p:cNvSpPr>
            <a:spLocks noGrp="1"/>
          </p:cNvSpPr>
          <p:nvPr>
            <p:ph type="ftr" sz="quarter" idx="11"/>
          </p:nvPr>
        </p:nvSpPr>
        <p:spPr/>
        <p:txBody>
          <a:bodyPr/>
          <a:lstStyle>
            <a:lvl1pPr>
              <a:defRPr>
                <a:solidFill>
                  <a:srgbClr val="081EAE"/>
                </a:solidFill>
              </a:defRPr>
            </a:lvl1pPr>
          </a:lstStyle>
          <a:p>
            <a:endParaRPr lang="fr-FR"/>
          </a:p>
        </p:txBody>
      </p:sp>
      <p:sp>
        <p:nvSpPr>
          <p:cNvPr id="7" name="Espace réservé du numéro de diapositive 6">
            <a:extLst>
              <a:ext uri="{FF2B5EF4-FFF2-40B4-BE49-F238E27FC236}">
                <a16:creationId xmlns:a16="http://schemas.microsoft.com/office/drawing/2014/main" id="{B096D19E-018D-8301-3CDC-C5672A1C8B80}"/>
              </a:ext>
            </a:extLst>
          </p:cNvPr>
          <p:cNvSpPr>
            <a:spLocks noGrp="1"/>
          </p:cNvSpPr>
          <p:nvPr>
            <p:ph type="sldNum" sz="quarter" idx="12"/>
          </p:nvPr>
        </p:nvSpPr>
        <p:spPr/>
        <p:txBody>
          <a:bodyPr/>
          <a:lstStyle>
            <a:lvl1pPr>
              <a:defRPr>
                <a:solidFill>
                  <a:srgbClr val="081EAE"/>
                </a:solidFill>
              </a:defRPr>
            </a:lvl1pPr>
          </a:lstStyle>
          <a:p>
            <a:fld id="{ABF8682A-49C2-1342-B829-43F8BA8EA053}" type="slidenum">
              <a:rPr lang="fr-FR" smtClean="0"/>
              <a:pPr/>
              <a:t>‹N°›</a:t>
            </a:fld>
            <a:endParaRPr lang="fr-FR"/>
          </a:p>
        </p:txBody>
      </p:sp>
      <p:sp>
        <p:nvSpPr>
          <p:cNvPr id="8" name="Titre 1">
            <a:extLst>
              <a:ext uri="{FF2B5EF4-FFF2-40B4-BE49-F238E27FC236}">
                <a16:creationId xmlns:a16="http://schemas.microsoft.com/office/drawing/2014/main" id="{BBE49EE2-B646-FD31-6115-4D0BCD589AA1}"/>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pic>
        <p:nvPicPr>
          <p:cNvPr id="11" name="Image 10">
            <a:extLst>
              <a:ext uri="{FF2B5EF4-FFF2-40B4-BE49-F238E27FC236}">
                <a16:creationId xmlns:a16="http://schemas.microsoft.com/office/drawing/2014/main" id="{06AE0566-D8AC-E11B-364C-CA0E7E242E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7783" y="387534"/>
            <a:ext cx="811543" cy="816234"/>
          </a:xfrm>
          <a:prstGeom prst="rect">
            <a:avLst/>
          </a:prstGeom>
        </p:spPr>
      </p:pic>
      <p:sp>
        <p:nvSpPr>
          <p:cNvPr id="12" name="Espace réservé du texte 2">
            <a:extLst>
              <a:ext uri="{FF2B5EF4-FFF2-40B4-BE49-F238E27FC236}">
                <a16:creationId xmlns:a16="http://schemas.microsoft.com/office/drawing/2014/main" id="{79240A0B-7F3A-B53E-977B-D45584117253}"/>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sp>
        <p:nvSpPr>
          <p:cNvPr id="4" name="Espace réservé du texte 3">
            <a:extLst>
              <a:ext uri="{FF2B5EF4-FFF2-40B4-BE49-F238E27FC236}">
                <a16:creationId xmlns:a16="http://schemas.microsoft.com/office/drawing/2014/main" id="{47003CA7-9C60-8645-6530-3669F0196013}"/>
              </a:ext>
            </a:extLst>
          </p:cNvPr>
          <p:cNvSpPr>
            <a:spLocks noGrp="1"/>
          </p:cNvSpPr>
          <p:nvPr>
            <p:ph type="body" sz="quarter" idx="17"/>
          </p:nvPr>
        </p:nvSpPr>
        <p:spPr>
          <a:xfrm>
            <a:off x="831849" y="5294902"/>
            <a:ext cx="10515599" cy="914400"/>
          </a:xfrm>
        </p:spPr>
        <p:txBody>
          <a:bodyPr>
            <a:noAutofit/>
          </a:bodyPr>
          <a:lstStyle>
            <a:lvl1pPr>
              <a:defRPr sz="2400" b="1">
                <a:solidFill>
                  <a:srgbClr val="FF2C50"/>
                </a:solidFill>
              </a:defRPr>
            </a:lvl1pPr>
            <a:lvl2pPr>
              <a:defRPr sz="2000" b="1">
                <a:solidFill>
                  <a:srgbClr val="FF2C50"/>
                </a:solidFill>
              </a:defRPr>
            </a:lvl2pPr>
            <a:lvl3pPr>
              <a:defRPr sz="1800" b="1">
                <a:solidFill>
                  <a:srgbClr val="FF2C50"/>
                </a:solidFill>
              </a:defRPr>
            </a:lvl3pPr>
            <a:lvl4pPr>
              <a:defRPr sz="1600" b="1">
                <a:solidFill>
                  <a:srgbClr val="FF2C50"/>
                </a:solidFill>
              </a:defRPr>
            </a:lvl4pPr>
            <a:lvl5pPr>
              <a:defRPr sz="1600" b="1">
                <a:solidFill>
                  <a:srgbClr val="FF2C50"/>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930084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orme">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45A9863D-B88D-4EDC-F07E-742A3618467E}"/>
              </a:ext>
            </a:extLst>
          </p:cNvPr>
          <p:cNvSpPr/>
          <p:nvPr userDrawn="1"/>
        </p:nvSpPr>
        <p:spPr>
          <a:xfrm>
            <a:off x="1174515" y="1285874"/>
            <a:ext cx="5610461" cy="4286250"/>
          </a:xfrm>
          <a:custGeom>
            <a:avLst/>
            <a:gdLst>
              <a:gd name="connsiteX0" fmla="*/ 2354901 w 5610461"/>
              <a:gd name="connsiteY0" fmla="*/ 0 h 4286250"/>
              <a:gd name="connsiteX1" fmla="*/ 5610461 w 5610461"/>
              <a:gd name="connsiteY1" fmla="*/ 0 h 4286250"/>
              <a:gd name="connsiteX2" fmla="*/ 3254084 w 5610461"/>
              <a:gd name="connsiteY2" fmla="*/ 4286250 h 4286250"/>
              <a:gd name="connsiteX3" fmla="*/ 0 w 5610461"/>
              <a:gd name="connsiteY3" fmla="*/ 4286250 h 4286250"/>
              <a:gd name="connsiteX4" fmla="*/ 0 w 5610461"/>
              <a:gd name="connsiteY4" fmla="*/ 4283563 h 428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461" h="4286250">
                <a:moveTo>
                  <a:pt x="2354901" y="0"/>
                </a:moveTo>
                <a:lnTo>
                  <a:pt x="5610461" y="0"/>
                </a:lnTo>
                <a:lnTo>
                  <a:pt x="3254084" y="4286250"/>
                </a:lnTo>
                <a:lnTo>
                  <a:pt x="0" y="4286250"/>
                </a:lnTo>
                <a:lnTo>
                  <a:pt x="0" y="4283563"/>
                </a:lnTo>
                <a:close/>
              </a:path>
            </a:pathLst>
          </a:custGeom>
          <a:solidFill>
            <a:srgbClr val="081EA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highlight>
                <a:srgbClr val="081EAE"/>
              </a:highlight>
            </a:endParaRPr>
          </a:p>
        </p:txBody>
      </p:sp>
      <p:sp>
        <p:nvSpPr>
          <p:cNvPr id="18" name="Ellipse 17">
            <a:extLst>
              <a:ext uri="{FF2B5EF4-FFF2-40B4-BE49-F238E27FC236}">
                <a16:creationId xmlns:a16="http://schemas.microsoft.com/office/drawing/2014/main" id="{B8ED3668-167F-920C-649F-7C212DB72C77}"/>
              </a:ext>
            </a:extLst>
          </p:cNvPr>
          <p:cNvSpPr/>
          <p:nvPr userDrawn="1"/>
        </p:nvSpPr>
        <p:spPr>
          <a:xfrm>
            <a:off x="6139743" y="1285874"/>
            <a:ext cx="2075688" cy="4286250"/>
          </a:xfrm>
          <a:prstGeom prst="ellipse">
            <a:avLst/>
          </a:prstGeom>
          <a:solidFill>
            <a:srgbClr val="006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highlight>
                <a:srgbClr val="C0C0C0"/>
              </a:highlight>
            </a:endParaRPr>
          </a:p>
        </p:txBody>
      </p:sp>
      <p:sp>
        <p:nvSpPr>
          <p:cNvPr id="21" name="Forme libre : forme 20">
            <a:extLst>
              <a:ext uri="{FF2B5EF4-FFF2-40B4-BE49-F238E27FC236}">
                <a16:creationId xmlns:a16="http://schemas.microsoft.com/office/drawing/2014/main" id="{F73DBB05-8476-F4C5-0386-75211CE01BE7}"/>
              </a:ext>
            </a:extLst>
          </p:cNvPr>
          <p:cNvSpPr/>
          <p:nvPr userDrawn="1"/>
        </p:nvSpPr>
        <p:spPr>
          <a:xfrm>
            <a:off x="8212255" y="1285874"/>
            <a:ext cx="2801936" cy="4286251"/>
          </a:xfrm>
          <a:custGeom>
            <a:avLst/>
            <a:gdLst>
              <a:gd name="connsiteX0" fmla="*/ 2162175 w 2801936"/>
              <a:gd name="connsiteY0" fmla="*/ 0 h 4311650"/>
              <a:gd name="connsiteX1" fmla="*/ 2597929 w 2801936"/>
              <a:gd name="connsiteY1" fmla="*/ 43799 h 4311650"/>
              <a:gd name="connsiteX2" fmla="*/ 2801936 w 2801936"/>
              <a:gd name="connsiteY2" fmla="*/ 96100 h 4311650"/>
              <a:gd name="connsiteX3" fmla="*/ 2801936 w 2801936"/>
              <a:gd name="connsiteY3" fmla="*/ 4215550 h 4311650"/>
              <a:gd name="connsiteX4" fmla="*/ 2597929 w 2801936"/>
              <a:gd name="connsiteY4" fmla="*/ 4267852 h 4311650"/>
              <a:gd name="connsiteX5" fmla="*/ 2162175 w 2801936"/>
              <a:gd name="connsiteY5" fmla="*/ 4311650 h 4311650"/>
              <a:gd name="connsiteX6" fmla="*/ 0 w 2801936"/>
              <a:gd name="connsiteY6" fmla="*/ 2155825 h 4311650"/>
              <a:gd name="connsiteX7" fmla="*/ 2162175 w 2801936"/>
              <a:gd name="connsiteY7" fmla="*/ 0 h 431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1936" h="4311650">
                <a:moveTo>
                  <a:pt x="2162175" y="0"/>
                </a:moveTo>
                <a:cubicBezTo>
                  <a:pt x="2311442" y="0"/>
                  <a:pt x="2457176" y="15081"/>
                  <a:pt x="2597929" y="43799"/>
                </a:cubicBezTo>
                <a:lnTo>
                  <a:pt x="2801936" y="96100"/>
                </a:lnTo>
                <a:lnTo>
                  <a:pt x="2801936" y="4215550"/>
                </a:lnTo>
                <a:lnTo>
                  <a:pt x="2597929" y="4267852"/>
                </a:lnTo>
                <a:cubicBezTo>
                  <a:pt x="2457176" y="4296569"/>
                  <a:pt x="2311442" y="4311650"/>
                  <a:pt x="2162175" y="4311650"/>
                </a:cubicBezTo>
                <a:cubicBezTo>
                  <a:pt x="968039" y="4311650"/>
                  <a:pt x="0" y="3346454"/>
                  <a:pt x="0" y="2155825"/>
                </a:cubicBezTo>
                <a:cubicBezTo>
                  <a:pt x="0" y="965196"/>
                  <a:pt x="968039" y="0"/>
                  <a:pt x="2162175" y="0"/>
                </a:cubicBezTo>
                <a:close/>
              </a:path>
            </a:pathLst>
          </a:custGeom>
          <a:solidFill>
            <a:srgbClr val="FF2C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Tree>
    <p:extLst>
      <p:ext uri="{BB962C8B-B14F-4D97-AF65-F5344CB8AC3E}">
        <p14:creationId xmlns:p14="http://schemas.microsoft.com/office/powerpoint/2010/main" val="3867516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Forme">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B531099A-BEB6-4F48-8929-5D11702D8DF2}"/>
              </a:ext>
            </a:extLst>
          </p:cNvPr>
          <p:cNvSpPr/>
          <p:nvPr userDrawn="1"/>
        </p:nvSpPr>
        <p:spPr>
          <a:xfrm>
            <a:off x="1177808" y="1285874"/>
            <a:ext cx="9836383" cy="4286251"/>
          </a:xfrm>
          <a:custGeom>
            <a:avLst/>
            <a:gdLst>
              <a:gd name="connsiteX0" fmla="*/ 9196622 w 9836383"/>
              <a:gd name="connsiteY0" fmla="*/ 0 h 4286251"/>
              <a:gd name="connsiteX1" fmla="*/ 9632376 w 9836383"/>
              <a:gd name="connsiteY1" fmla="*/ 43541 h 4286251"/>
              <a:gd name="connsiteX2" fmla="*/ 9836383 w 9836383"/>
              <a:gd name="connsiteY2" fmla="*/ 95534 h 4286251"/>
              <a:gd name="connsiteX3" fmla="*/ 9836383 w 9836383"/>
              <a:gd name="connsiteY3" fmla="*/ 4190717 h 4286251"/>
              <a:gd name="connsiteX4" fmla="*/ 9632376 w 9836383"/>
              <a:gd name="connsiteY4" fmla="*/ 4242711 h 4286251"/>
              <a:gd name="connsiteX5" fmla="*/ 9196622 w 9836383"/>
              <a:gd name="connsiteY5" fmla="*/ 4286251 h 4286251"/>
              <a:gd name="connsiteX6" fmla="*/ 7045610 w 9836383"/>
              <a:gd name="connsiteY6" fmla="*/ 2362248 h 4286251"/>
              <a:gd name="connsiteX7" fmla="*/ 7036069 w 9836383"/>
              <a:gd name="connsiteY7" fmla="*/ 2174961 h 4286251"/>
              <a:gd name="connsiteX8" fmla="*/ 7016538 w 9836383"/>
              <a:gd name="connsiteY8" fmla="*/ 2575040 h 4286251"/>
              <a:gd name="connsiteX9" fmla="*/ 5999779 w 9836383"/>
              <a:gd name="connsiteY9" fmla="*/ 4286250 h 4286251"/>
              <a:gd name="connsiteX10" fmla="*/ 4961935 w 9836383"/>
              <a:gd name="connsiteY10" fmla="*/ 2143125 h 4286251"/>
              <a:gd name="connsiteX11" fmla="*/ 5265913 w 9836383"/>
              <a:gd name="connsiteY11" fmla="*/ 627707 h 4286251"/>
              <a:gd name="connsiteX12" fmla="*/ 5282758 w 9836383"/>
              <a:gd name="connsiteY12" fmla="*/ 596092 h 4286251"/>
              <a:gd name="connsiteX13" fmla="*/ 3254084 w 9836383"/>
              <a:gd name="connsiteY13" fmla="*/ 4286250 h 4286251"/>
              <a:gd name="connsiteX14" fmla="*/ 0 w 9836383"/>
              <a:gd name="connsiteY14" fmla="*/ 4286250 h 4286251"/>
              <a:gd name="connsiteX15" fmla="*/ 0 w 9836383"/>
              <a:gd name="connsiteY15" fmla="*/ 4283563 h 4286251"/>
              <a:gd name="connsiteX16" fmla="*/ 2354902 w 9836383"/>
              <a:gd name="connsiteY16" fmla="*/ 0 h 4286251"/>
              <a:gd name="connsiteX17" fmla="*/ 5610461 w 9836383"/>
              <a:gd name="connsiteY17" fmla="*/ 0 h 4286251"/>
              <a:gd name="connsiteX18" fmla="*/ 5351567 w 9836383"/>
              <a:gd name="connsiteY18" fmla="*/ 470929 h 4286251"/>
              <a:gd name="connsiteX19" fmla="*/ 5419511 w 9836383"/>
              <a:gd name="connsiteY19" fmla="*/ 366012 h 4286251"/>
              <a:gd name="connsiteX20" fmla="*/ 5999779 w 9836383"/>
              <a:gd name="connsiteY20" fmla="*/ 0 h 4286251"/>
              <a:gd name="connsiteX21" fmla="*/ 7016538 w 9836383"/>
              <a:gd name="connsiteY21" fmla="*/ 1711211 h 4286251"/>
              <a:gd name="connsiteX22" fmla="*/ 7036069 w 9836383"/>
              <a:gd name="connsiteY22" fmla="*/ 2111290 h 4286251"/>
              <a:gd name="connsiteX23" fmla="*/ 7045610 w 9836383"/>
              <a:gd name="connsiteY23" fmla="*/ 1924004 h 4286251"/>
              <a:gd name="connsiteX24" fmla="*/ 9196622 w 9836383"/>
              <a:gd name="connsiteY24" fmla="*/ 0 h 428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36383" h="4286251">
                <a:moveTo>
                  <a:pt x="9196622" y="0"/>
                </a:moveTo>
                <a:cubicBezTo>
                  <a:pt x="9345889" y="0"/>
                  <a:pt x="9491623" y="14992"/>
                  <a:pt x="9632376" y="43541"/>
                </a:cubicBezTo>
                <a:lnTo>
                  <a:pt x="9836383" y="95534"/>
                </a:lnTo>
                <a:lnTo>
                  <a:pt x="9836383" y="4190717"/>
                </a:lnTo>
                <a:lnTo>
                  <a:pt x="9632376" y="4242711"/>
                </a:lnTo>
                <a:cubicBezTo>
                  <a:pt x="9491623" y="4271259"/>
                  <a:pt x="9345889" y="4286251"/>
                  <a:pt x="9196622" y="4286251"/>
                </a:cubicBezTo>
                <a:cubicBezTo>
                  <a:pt x="8077119" y="4286251"/>
                  <a:pt x="7156335" y="3442932"/>
                  <a:pt x="7045610" y="2362248"/>
                </a:cubicBezTo>
                <a:lnTo>
                  <a:pt x="7036069" y="2174961"/>
                </a:lnTo>
                <a:lnTo>
                  <a:pt x="7016538" y="2575040"/>
                </a:lnTo>
                <a:cubicBezTo>
                  <a:pt x="6919763" y="3551625"/>
                  <a:pt x="6501316" y="4286250"/>
                  <a:pt x="5999779" y="4286250"/>
                </a:cubicBezTo>
                <a:cubicBezTo>
                  <a:pt x="5426594" y="4286250"/>
                  <a:pt x="4961935" y="3326740"/>
                  <a:pt x="4961935" y="2143125"/>
                </a:cubicBezTo>
                <a:cubicBezTo>
                  <a:pt x="4961935" y="1551318"/>
                  <a:pt x="5078100" y="1015536"/>
                  <a:pt x="5265913" y="627707"/>
                </a:cubicBezTo>
                <a:lnTo>
                  <a:pt x="5282758" y="596092"/>
                </a:lnTo>
                <a:lnTo>
                  <a:pt x="3254084" y="4286250"/>
                </a:lnTo>
                <a:lnTo>
                  <a:pt x="0" y="4286250"/>
                </a:lnTo>
                <a:lnTo>
                  <a:pt x="0" y="4283563"/>
                </a:lnTo>
                <a:lnTo>
                  <a:pt x="2354902" y="0"/>
                </a:lnTo>
                <a:lnTo>
                  <a:pt x="5610461" y="0"/>
                </a:lnTo>
                <a:lnTo>
                  <a:pt x="5351567" y="470929"/>
                </a:lnTo>
                <a:lnTo>
                  <a:pt x="5419511" y="366012"/>
                </a:lnTo>
                <a:cubicBezTo>
                  <a:pt x="5585152" y="134931"/>
                  <a:pt x="5784835" y="0"/>
                  <a:pt x="5999779" y="0"/>
                </a:cubicBezTo>
                <a:cubicBezTo>
                  <a:pt x="6501316" y="0"/>
                  <a:pt x="6919763" y="734625"/>
                  <a:pt x="7016538" y="1711211"/>
                </a:cubicBezTo>
                <a:lnTo>
                  <a:pt x="7036069" y="2111290"/>
                </a:lnTo>
                <a:lnTo>
                  <a:pt x="7045610" y="1924004"/>
                </a:lnTo>
                <a:cubicBezTo>
                  <a:pt x="7156335" y="843320"/>
                  <a:pt x="8077119" y="0"/>
                  <a:pt x="9196622" y="0"/>
                </a:cubicBezTo>
                <a:close/>
              </a:path>
            </a:pathLst>
          </a:custGeom>
          <a:solidFill>
            <a:srgbClr val="081EA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highlight>
                <a:srgbClr val="081EAE"/>
              </a:highlight>
            </a:endParaRPr>
          </a:p>
        </p:txBody>
      </p:sp>
    </p:spTree>
    <p:extLst>
      <p:ext uri="{BB962C8B-B14F-4D97-AF65-F5344CB8AC3E}">
        <p14:creationId xmlns:p14="http://schemas.microsoft.com/office/powerpoint/2010/main" val="274289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Form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82550BFC-7218-018B-ABF7-1AFE4BAAB333}"/>
              </a:ext>
            </a:extLst>
          </p:cNvPr>
          <p:cNvSpPr/>
          <p:nvPr userDrawn="1"/>
        </p:nvSpPr>
        <p:spPr>
          <a:xfrm>
            <a:off x="625358" y="2052637"/>
            <a:ext cx="10941284" cy="3138488"/>
          </a:xfrm>
          <a:custGeom>
            <a:avLst/>
            <a:gdLst>
              <a:gd name="connsiteX0" fmla="*/ 699958 w 10941284"/>
              <a:gd name="connsiteY0" fmla="*/ 0 h 3138488"/>
              <a:gd name="connsiteX1" fmla="*/ 3065580 w 10941284"/>
              <a:gd name="connsiteY1" fmla="*/ 1569244 h 3138488"/>
              <a:gd name="connsiteX2" fmla="*/ 3017519 w 10941284"/>
              <a:gd name="connsiteY2" fmla="*/ 1885501 h 3138488"/>
              <a:gd name="connsiteX3" fmla="*/ 2886582 w 10941284"/>
              <a:gd name="connsiteY3" fmla="*/ 2165311 h 3138488"/>
              <a:gd name="connsiteX4" fmla="*/ 4324419 w 10941284"/>
              <a:gd name="connsiteY4" fmla="*/ 0 h 3138488"/>
              <a:gd name="connsiteX5" fmla="*/ 7203741 w 10941284"/>
              <a:gd name="connsiteY5" fmla="*/ 0 h 3138488"/>
              <a:gd name="connsiteX6" fmla="*/ 6974767 w 10941284"/>
              <a:gd name="connsiteY6" fmla="*/ 344825 h 3138488"/>
              <a:gd name="connsiteX7" fmla="*/ 7034859 w 10941284"/>
              <a:gd name="connsiteY7" fmla="*/ 268002 h 3138488"/>
              <a:gd name="connsiteX8" fmla="*/ 7548067 w 10941284"/>
              <a:gd name="connsiteY8" fmla="*/ 0 h 3138488"/>
              <a:gd name="connsiteX9" fmla="*/ 8447322 w 10941284"/>
              <a:gd name="connsiteY9" fmla="*/ 1252987 h 3138488"/>
              <a:gd name="connsiteX10" fmla="*/ 8464595 w 10941284"/>
              <a:gd name="connsiteY10" fmla="*/ 1545934 h 3138488"/>
              <a:gd name="connsiteX11" fmla="*/ 8473034 w 10941284"/>
              <a:gd name="connsiteY11" fmla="*/ 1408799 h 3138488"/>
              <a:gd name="connsiteX12" fmla="*/ 10375458 w 10941284"/>
              <a:gd name="connsiteY12" fmla="*/ 0 h 3138488"/>
              <a:gd name="connsiteX13" fmla="*/ 10760854 w 10941284"/>
              <a:gd name="connsiteY13" fmla="*/ 31882 h 3138488"/>
              <a:gd name="connsiteX14" fmla="*/ 10941284 w 10941284"/>
              <a:gd name="connsiteY14" fmla="*/ 69952 h 3138488"/>
              <a:gd name="connsiteX15" fmla="*/ 10941284 w 10941284"/>
              <a:gd name="connsiteY15" fmla="*/ 3068536 h 3138488"/>
              <a:gd name="connsiteX16" fmla="*/ 10760854 w 10941284"/>
              <a:gd name="connsiteY16" fmla="*/ 3106607 h 3138488"/>
              <a:gd name="connsiteX17" fmla="*/ 10375458 w 10941284"/>
              <a:gd name="connsiteY17" fmla="*/ 3138488 h 3138488"/>
              <a:gd name="connsiteX18" fmla="*/ 8473034 w 10941284"/>
              <a:gd name="connsiteY18" fmla="*/ 1729691 h 3138488"/>
              <a:gd name="connsiteX19" fmla="*/ 8464595 w 10941284"/>
              <a:gd name="connsiteY19" fmla="*/ 1592555 h 3138488"/>
              <a:gd name="connsiteX20" fmla="*/ 8447322 w 10941284"/>
              <a:gd name="connsiteY20" fmla="*/ 1885502 h 3138488"/>
              <a:gd name="connsiteX21" fmla="*/ 7548067 w 10941284"/>
              <a:gd name="connsiteY21" fmla="*/ 3138487 h 3138488"/>
              <a:gd name="connsiteX22" fmla="*/ 6630164 w 10941284"/>
              <a:gd name="connsiteY22" fmla="*/ 1569244 h 3138488"/>
              <a:gd name="connsiteX23" fmla="*/ 6899012 w 10941284"/>
              <a:gd name="connsiteY23" fmla="*/ 459621 h 3138488"/>
              <a:gd name="connsiteX24" fmla="*/ 6913910 w 10941284"/>
              <a:gd name="connsiteY24" fmla="*/ 436472 h 3138488"/>
              <a:gd name="connsiteX25" fmla="*/ 5119685 w 10941284"/>
              <a:gd name="connsiteY25" fmla="*/ 3138487 h 3138488"/>
              <a:gd name="connsiteX26" fmla="*/ 2241667 w 10941284"/>
              <a:gd name="connsiteY26" fmla="*/ 3138487 h 3138488"/>
              <a:gd name="connsiteX27" fmla="*/ 2241667 w 10941284"/>
              <a:gd name="connsiteY27" fmla="*/ 3136520 h 3138488"/>
              <a:gd name="connsiteX28" fmla="*/ 2845885 w 10941284"/>
              <a:gd name="connsiteY28" fmla="*/ 2226599 h 3138488"/>
              <a:gd name="connsiteX29" fmla="*/ 2780062 w 10941284"/>
              <a:gd name="connsiteY29" fmla="*/ 2317239 h 3138488"/>
              <a:gd name="connsiteX30" fmla="*/ 699958 w 10941284"/>
              <a:gd name="connsiteY30" fmla="*/ 3138488 h 3138488"/>
              <a:gd name="connsiteX31" fmla="*/ 223203 w 10941284"/>
              <a:gd name="connsiteY31" fmla="*/ 3106607 h 3138488"/>
              <a:gd name="connsiteX32" fmla="*/ 0 w 10941284"/>
              <a:gd name="connsiteY32" fmla="*/ 3068536 h 3138488"/>
              <a:gd name="connsiteX33" fmla="*/ 0 w 10941284"/>
              <a:gd name="connsiteY33" fmla="*/ 69952 h 3138488"/>
              <a:gd name="connsiteX34" fmla="*/ 223203 w 10941284"/>
              <a:gd name="connsiteY34" fmla="*/ 31882 h 3138488"/>
              <a:gd name="connsiteX35" fmla="*/ 699958 w 10941284"/>
              <a:gd name="connsiteY35" fmla="*/ 0 h 313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41284" h="3138488">
                <a:moveTo>
                  <a:pt x="699958" y="0"/>
                </a:moveTo>
                <a:cubicBezTo>
                  <a:pt x="2006455" y="0"/>
                  <a:pt x="3065580" y="702575"/>
                  <a:pt x="3065580" y="1569244"/>
                </a:cubicBezTo>
                <a:cubicBezTo>
                  <a:pt x="3065580" y="1677578"/>
                  <a:pt x="3049031" y="1783347"/>
                  <a:pt x="3017519" y="1885501"/>
                </a:cubicBezTo>
                <a:lnTo>
                  <a:pt x="2886582" y="2165311"/>
                </a:lnTo>
                <a:lnTo>
                  <a:pt x="4324419" y="0"/>
                </a:lnTo>
                <a:lnTo>
                  <a:pt x="7203741" y="0"/>
                </a:lnTo>
                <a:lnTo>
                  <a:pt x="6974767" y="344825"/>
                </a:lnTo>
                <a:lnTo>
                  <a:pt x="7034859" y="268002"/>
                </a:lnTo>
                <a:cubicBezTo>
                  <a:pt x="7181357" y="98800"/>
                  <a:pt x="7357963" y="0"/>
                  <a:pt x="7548067" y="0"/>
                </a:cubicBezTo>
                <a:cubicBezTo>
                  <a:pt x="7991642" y="0"/>
                  <a:pt x="8361730" y="537909"/>
                  <a:pt x="8447322" y="1252987"/>
                </a:cubicBezTo>
                <a:lnTo>
                  <a:pt x="8464595" y="1545934"/>
                </a:lnTo>
                <a:lnTo>
                  <a:pt x="8473034" y="1408799"/>
                </a:lnTo>
                <a:cubicBezTo>
                  <a:pt x="8570962" y="617498"/>
                  <a:pt x="9385334" y="0"/>
                  <a:pt x="10375458" y="0"/>
                </a:cubicBezTo>
                <a:cubicBezTo>
                  <a:pt x="10507475" y="0"/>
                  <a:pt x="10636367" y="10978"/>
                  <a:pt x="10760854" y="31882"/>
                </a:cubicBezTo>
                <a:lnTo>
                  <a:pt x="10941284" y="69952"/>
                </a:lnTo>
                <a:lnTo>
                  <a:pt x="10941284" y="3068536"/>
                </a:lnTo>
                <a:lnTo>
                  <a:pt x="10760854" y="3106607"/>
                </a:lnTo>
                <a:cubicBezTo>
                  <a:pt x="10636367" y="3127511"/>
                  <a:pt x="10507475" y="3138488"/>
                  <a:pt x="10375458" y="3138488"/>
                </a:cubicBezTo>
                <a:cubicBezTo>
                  <a:pt x="9385334" y="3138488"/>
                  <a:pt x="8570962" y="2520991"/>
                  <a:pt x="8473034" y="1729691"/>
                </a:cubicBezTo>
                <a:lnTo>
                  <a:pt x="8464595" y="1592555"/>
                </a:lnTo>
                <a:lnTo>
                  <a:pt x="8447322" y="1885502"/>
                </a:lnTo>
                <a:cubicBezTo>
                  <a:pt x="8361730" y="2600579"/>
                  <a:pt x="7991642" y="3138487"/>
                  <a:pt x="7548067" y="3138487"/>
                </a:cubicBezTo>
                <a:cubicBezTo>
                  <a:pt x="7041123" y="3138487"/>
                  <a:pt x="6630164" y="2435913"/>
                  <a:pt x="6630164" y="1569244"/>
                </a:cubicBezTo>
                <a:cubicBezTo>
                  <a:pt x="6630164" y="1135910"/>
                  <a:pt x="6732904" y="743598"/>
                  <a:pt x="6899012" y="459621"/>
                </a:cubicBezTo>
                <a:lnTo>
                  <a:pt x="6913910" y="436472"/>
                </a:lnTo>
                <a:lnTo>
                  <a:pt x="5119685" y="3138487"/>
                </a:lnTo>
                <a:lnTo>
                  <a:pt x="2241667" y="3138487"/>
                </a:lnTo>
                <a:lnTo>
                  <a:pt x="2241667" y="3136520"/>
                </a:lnTo>
                <a:lnTo>
                  <a:pt x="2845885" y="2226599"/>
                </a:lnTo>
                <a:lnTo>
                  <a:pt x="2780062" y="2317239"/>
                </a:lnTo>
                <a:cubicBezTo>
                  <a:pt x="2379470" y="2806412"/>
                  <a:pt x="1598175" y="3138488"/>
                  <a:pt x="699958" y="3138488"/>
                </a:cubicBezTo>
                <a:cubicBezTo>
                  <a:pt x="536646" y="3138488"/>
                  <a:pt x="377200" y="3127511"/>
                  <a:pt x="223203" y="3106607"/>
                </a:cubicBezTo>
                <a:lnTo>
                  <a:pt x="0" y="3068536"/>
                </a:lnTo>
                <a:lnTo>
                  <a:pt x="0" y="69952"/>
                </a:lnTo>
                <a:lnTo>
                  <a:pt x="223203" y="31882"/>
                </a:lnTo>
                <a:cubicBezTo>
                  <a:pt x="377200" y="10978"/>
                  <a:pt x="536646" y="0"/>
                  <a:pt x="699958" y="0"/>
                </a:cubicBezTo>
                <a:close/>
              </a:path>
            </a:pathLst>
          </a:custGeom>
          <a:solidFill>
            <a:srgbClr val="081EA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highlight>
                <a:srgbClr val="081EAE"/>
              </a:highlight>
            </a:endParaRPr>
          </a:p>
        </p:txBody>
      </p:sp>
    </p:spTree>
    <p:extLst>
      <p:ext uri="{BB962C8B-B14F-4D97-AF65-F5344CB8AC3E}">
        <p14:creationId xmlns:p14="http://schemas.microsoft.com/office/powerpoint/2010/main" val="92553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254EE72-D066-49B3-5F2E-D011EF02EB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04466A7-C4BA-100F-74D6-B8C6C8B8AA8D}"/>
              </a:ext>
            </a:extLst>
          </p:cNvPr>
          <p:cNvSpPr>
            <a:spLocks noGrp="1"/>
          </p:cNvSpPr>
          <p:nvPr>
            <p:ph type="title" hasCustomPrompt="1"/>
          </p:nvPr>
        </p:nvSpPr>
        <p:spPr>
          <a:xfrm>
            <a:off x="838200" y="3429001"/>
            <a:ext cx="10515600" cy="2697956"/>
          </a:xfrm>
        </p:spPr>
        <p:txBody>
          <a:bodyPr>
            <a:normAutofit/>
          </a:bodyPr>
          <a:lstStyle>
            <a:lvl1pPr>
              <a:defRPr sz="6000" b="1">
                <a:solidFill>
                  <a:schemeClr val="bg1"/>
                </a:solidFill>
                <a:latin typeface="Poppins" pitchFamily="2" charset="77"/>
                <a:cs typeface="Poppins" pitchFamily="2" charset="77"/>
              </a:defRPr>
            </a:lvl1pPr>
          </a:lstStyle>
          <a:p>
            <a:r>
              <a:rPr lang="fr-FR" dirty="0"/>
              <a:t>NOM CHAPITRE LONG </a:t>
            </a:r>
            <a:br>
              <a:rPr lang="fr-FR" dirty="0"/>
            </a:br>
            <a:r>
              <a:rPr lang="fr-FR" dirty="0"/>
              <a:t>OU COURT</a:t>
            </a:r>
          </a:p>
        </p:txBody>
      </p:sp>
      <p:sp>
        <p:nvSpPr>
          <p:cNvPr id="4" name="Espace réservé de la date 3">
            <a:extLst>
              <a:ext uri="{FF2B5EF4-FFF2-40B4-BE49-F238E27FC236}">
                <a16:creationId xmlns:a16="http://schemas.microsoft.com/office/drawing/2014/main" id="{694FE5A8-6755-1C64-8299-188DD23CAF2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AA9C938B-4A91-23B8-D18C-D047D8EB755C}"/>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8E9201B-B901-1D49-E17B-B39FB9CD0995}"/>
              </a:ext>
            </a:extLst>
          </p:cNvPr>
          <p:cNvSpPr>
            <a:spLocks noGrp="1"/>
          </p:cNvSpPr>
          <p:nvPr>
            <p:ph type="sldNum" sz="quarter" idx="12"/>
          </p:nvPr>
        </p:nvSpPr>
        <p:spPr/>
        <p:txBody>
          <a:bodyPr/>
          <a:lstStyle/>
          <a:p>
            <a:fld id="{ABF8682A-49C2-1342-B829-43F8BA8EA053}" type="slidenum">
              <a:rPr lang="fr-FR" smtClean="0"/>
              <a:t>‹N°›</a:t>
            </a:fld>
            <a:endParaRPr lang="fr-FR" dirty="0"/>
          </a:p>
        </p:txBody>
      </p:sp>
      <p:pic>
        <p:nvPicPr>
          <p:cNvPr id="17" name="Image 16">
            <a:extLst>
              <a:ext uri="{FF2B5EF4-FFF2-40B4-BE49-F238E27FC236}">
                <a16:creationId xmlns:a16="http://schemas.microsoft.com/office/drawing/2014/main" id="{70A01353-D727-6AC7-0425-39BBE05D52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9077" y="387534"/>
            <a:ext cx="813287" cy="816234"/>
          </a:xfrm>
          <a:prstGeom prst="rect">
            <a:avLst/>
          </a:prstGeom>
        </p:spPr>
      </p:pic>
      <p:sp>
        <p:nvSpPr>
          <p:cNvPr id="11" name="Espace réservé du texte 10">
            <a:extLst>
              <a:ext uri="{FF2B5EF4-FFF2-40B4-BE49-F238E27FC236}">
                <a16:creationId xmlns:a16="http://schemas.microsoft.com/office/drawing/2014/main" id="{13ED3778-4858-8740-BC30-AFBE4ACAC88B}"/>
              </a:ext>
            </a:extLst>
          </p:cNvPr>
          <p:cNvSpPr>
            <a:spLocks noGrp="1"/>
          </p:cNvSpPr>
          <p:nvPr>
            <p:ph type="body" sz="quarter" idx="13" hasCustomPrompt="1"/>
          </p:nvPr>
        </p:nvSpPr>
        <p:spPr>
          <a:xfrm>
            <a:off x="838199" y="441325"/>
            <a:ext cx="5525655" cy="2309813"/>
          </a:xfrm>
        </p:spPr>
        <p:txBody>
          <a:bodyPr>
            <a:noAutofit/>
          </a:bodyPr>
          <a:lstStyle>
            <a:lvl1pPr>
              <a:defRPr sz="18400" b="1">
                <a:solidFill>
                  <a:schemeClr val="bg1"/>
                </a:solidFill>
              </a:defRPr>
            </a:lvl1pPr>
            <a:lvl2pPr>
              <a:defRPr sz="18400" b="1">
                <a:solidFill>
                  <a:schemeClr val="bg1"/>
                </a:solidFill>
              </a:defRPr>
            </a:lvl2pPr>
            <a:lvl3pPr>
              <a:defRPr sz="18400" b="1">
                <a:solidFill>
                  <a:schemeClr val="bg1"/>
                </a:solidFill>
              </a:defRPr>
            </a:lvl3pPr>
            <a:lvl4pPr>
              <a:defRPr sz="18400" b="1">
                <a:solidFill>
                  <a:schemeClr val="bg1"/>
                </a:solidFill>
              </a:defRPr>
            </a:lvl4pPr>
            <a:lvl5pPr marL="0" indent="0">
              <a:buNone/>
              <a:defRPr sz="18400" b="1">
                <a:solidFill>
                  <a:schemeClr val="bg1"/>
                </a:solidFill>
              </a:defRPr>
            </a:lvl5pPr>
          </a:lstStyle>
          <a:p>
            <a:pPr lvl="4"/>
            <a:r>
              <a:rPr lang="fr-FR" dirty="0"/>
              <a:t>01.</a:t>
            </a:r>
          </a:p>
        </p:txBody>
      </p:sp>
    </p:spTree>
    <p:extLst>
      <p:ext uri="{BB962C8B-B14F-4D97-AF65-F5344CB8AC3E}">
        <p14:creationId xmlns:p14="http://schemas.microsoft.com/office/powerpoint/2010/main" val="143903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Forme">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1DC97DD9-E45F-2B59-8D12-BE6C1EB83879}"/>
              </a:ext>
            </a:extLst>
          </p:cNvPr>
          <p:cNvSpPr/>
          <p:nvPr userDrawn="1"/>
        </p:nvSpPr>
        <p:spPr>
          <a:xfrm>
            <a:off x="0" y="0"/>
            <a:ext cx="12192000" cy="6858000"/>
          </a:xfrm>
          <a:custGeom>
            <a:avLst/>
            <a:gdLst>
              <a:gd name="connsiteX0" fmla="*/ 3532710 w 12192000"/>
              <a:gd name="connsiteY0" fmla="*/ 1285874 h 6858000"/>
              <a:gd name="connsiteX1" fmla="*/ 1177808 w 12192000"/>
              <a:gd name="connsiteY1" fmla="*/ 5569437 h 6858000"/>
              <a:gd name="connsiteX2" fmla="*/ 1177808 w 12192000"/>
              <a:gd name="connsiteY2" fmla="*/ 5572124 h 6858000"/>
              <a:gd name="connsiteX3" fmla="*/ 4431892 w 12192000"/>
              <a:gd name="connsiteY3" fmla="*/ 5572124 h 6858000"/>
              <a:gd name="connsiteX4" fmla="*/ 6460566 w 12192000"/>
              <a:gd name="connsiteY4" fmla="*/ 1881966 h 6858000"/>
              <a:gd name="connsiteX5" fmla="*/ 6443721 w 12192000"/>
              <a:gd name="connsiteY5" fmla="*/ 1913581 h 6858000"/>
              <a:gd name="connsiteX6" fmla="*/ 6139743 w 12192000"/>
              <a:gd name="connsiteY6" fmla="*/ 3428999 h 6858000"/>
              <a:gd name="connsiteX7" fmla="*/ 7177587 w 12192000"/>
              <a:gd name="connsiteY7" fmla="*/ 5572124 h 6858000"/>
              <a:gd name="connsiteX8" fmla="*/ 8194346 w 12192000"/>
              <a:gd name="connsiteY8" fmla="*/ 3860914 h 6858000"/>
              <a:gd name="connsiteX9" fmla="*/ 8213877 w 12192000"/>
              <a:gd name="connsiteY9" fmla="*/ 3460835 h 6858000"/>
              <a:gd name="connsiteX10" fmla="*/ 8223418 w 12192000"/>
              <a:gd name="connsiteY10" fmla="*/ 3648122 h 6858000"/>
              <a:gd name="connsiteX11" fmla="*/ 10374430 w 12192000"/>
              <a:gd name="connsiteY11" fmla="*/ 5572125 h 6858000"/>
              <a:gd name="connsiteX12" fmla="*/ 10810184 w 12192000"/>
              <a:gd name="connsiteY12" fmla="*/ 5528585 h 6858000"/>
              <a:gd name="connsiteX13" fmla="*/ 11014191 w 12192000"/>
              <a:gd name="connsiteY13" fmla="*/ 5476591 h 6858000"/>
              <a:gd name="connsiteX14" fmla="*/ 11014191 w 12192000"/>
              <a:gd name="connsiteY14" fmla="*/ 1381408 h 6858000"/>
              <a:gd name="connsiteX15" fmla="*/ 10810184 w 12192000"/>
              <a:gd name="connsiteY15" fmla="*/ 1329415 h 6858000"/>
              <a:gd name="connsiteX16" fmla="*/ 10374430 w 12192000"/>
              <a:gd name="connsiteY16" fmla="*/ 1285874 h 6858000"/>
              <a:gd name="connsiteX17" fmla="*/ 8223418 w 12192000"/>
              <a:gd name="connsiteY17" fmla="*/ 3209878 h 6858000"/>
              <a:gd name="connsiteX18" fmla="*/ 8213877 w 12192000"/>
              <a:gd name="connsiteY18" fmla="*/ 3397164 h 6858000"/>
              <a:gd name="connsiteX19" fmla="*/ 8194346 w 12192000"/>
              <a:gd name="connsiteY19" fmla="*/ 2997085 h 6858000"/>
              <a:gd name="connsiteX20" fmla="*/ 7177587 w 12192000"/>
              <a:gd name="connsiteY20" fmla="*/ 1285874 h 6858000"/>
              <a:gd name="connsiteX21" fmla="*/ 6597319 w 12192000"/>
              <a:gd name="connsiteY21" fmla="*/ 1651886 h 6858000"/>
              <a:gd name="connsiteX22" fmla="*/ 6529375 w 12192000"/>
              <a:gd name="connsiteY22" fmla="*/ 1756803 h 6858000"/>
              <a:gd name="connsiteX23" fmla="*/ 6788269 w 12192000"/>
              <a:gd name="connsiteY23" fmla="*/ 1285874 h 6858000"/>
              <a:gd name="connsiteX24" fmla="*/ 0 w 12192000"/>
              <a:gd name="connsiteY24" fmla="*/ 0 h 6858000"/>
              <a:gd name="connsiteX25" fmla="*/ 12192000 w 12192000"/>
              <a:gd name="connsiteY25" fmla="*/ 0 h 6858000"/>
              <a:gd name="connsiteX26" fmla="*/ 12192000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3532710" y="1285874"/>
                </a:moveTo>
                <a:lnTo>
                  <a:pt x="1177808" y="5569437"/>
                </a:lnTo>
                <a:lnTo>
                  <a:pt x="1177808" y="5572124"/>
                </a:lnTo>
                <a:lnTo>
                  <a:pt x="4431892" y="5572124"/>
                </a:lnTo>
                <a:lnTo>
                  <a:pt x="6460566" y="1881966"/>
                </a:lnTo>
                <a:lnTo>
                  <a:pt x="6443721" y="1913581"/>
                </a:lnTo>
                <a:cubicBezTo>
                  <a:pt x="6255908" y="2301410"/>
                  <a:pt x="6139743" y="2837192"/>
                  <a:pt x="6139743" y="3428999"/>
                </a:cubicBezTo>
                <a:cubicBezTo>
                  <a:pt x="6139743" y="4612614"/>
                  <a:pt x="6604402" y="5572124"/>
                  <a:pt x="7177587" y="5572124"/>
                </a:cubicBezTo>
                <a:cubicBezTo>
                  <a:pt x="7679124" y="5572124"/>
                  <a:pt x="8097571" y="4837499"/>
                  <a:pt x="8194346" y="3860914"/>
                </a:cubicBezTo>
                <a:lnTo>
                  <a:pt x="8213877" y="3460835"/>
                </a:lnTo>
                <a:lnTo>
                  <a:pt x="8223418" y="3648122"/>
                </a:lnTo>
                <a:cubicBezTo>
                  <a:pt x="8334143" y="4728806"/>
                  <a:pt x="9254927" y="5572125"/>
                  <a:pt x="10374430" y="5572125"/>
                </a:cubicBezTo>
                <a:cubicBezTo>
                  <a:pt x="10523697" y="5572125"/>
                  <a:pt x="10669431" y="5557133"/>
                  <a:pt x="10810184" y="5528585"/>
                </a:cubicBezTo>
                <a:lnTo>
                  <a:pt x="11014191" y="5476591"/>
                </a:lnTo>
                <a:lnTo>
                  <a:pt x="11014191" y="1381408"/>
                </a:lnTo>
                <a:lnTo>
                  <a:pt x="10810184" y="1329415"/>
                </a:lnTo>
                <a:cubicBezTo>
                  <a:pt x="10669431" y="1300866"/>
                  <a:pt x="10523697" y="1285874"/>
                  <a:pt x="10374430" y="1285874"/>
                </a:cubicBezTo>
                <a:cubicBezTo>
                  <a:pt x="9254927" y="1285874"/>
                  <a:pt x="8334143" y="2129194"/>
                  <a:pt x="8223418" y="3209878"/>
                </a:cubicBezTo>
                <a:lnTo>
                  <a:pt x="8213877" y="3397164"/>
                </a:lnTo>
                <a:lnTo>
                  <a:pt x="8194346" y="2997085"/>
                </a:lnTo>
                <a:cubicBezTo>
                  <a:pt x="8097571" y="2020499"/>
                  <a:pt x="7679124" y="1285874"/>
                  <a:pt x="7177587" y="1285874"/>
                </a:cubicBezTo>
                <a:cubicBezTo>
                  <a:pt x="6962643" y="1285874"/>
                  <a:pt x="6762960" y="1420805"/>
                  <a:pt x="6597319" y="1651886"/>
                </a:cubicBezTo>
                <a:lnTo>
                  <a:pt x="6529375" y="1756803"/>
                </a:lnTo>
                <a:lnTo>
                  <a:pt x="6788269" y="1285874"/>
                </a:lnTo>
                <a:close/>
                <a:moveTo>
                  <a:pt x="0" y="0"/>
                </a:moveTo>
                <a:lnTo>
                  <a:pt x="12192000" y="0"/>
                </a:lnTo>
                <a:lnTo>
                  <a:pt x="12192000"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38536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Form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E07A518-64B0-F668-41E1-6B0D8EFBDC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3554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FE6D43-EE38-209F-A172-7338779231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16978" y="4687993"/>
            <a:ext cx="3158037" cy="1033855"/>
          </a:xfrm>
          <a:prstGeom prst="rect">
            <a:avLst/>
          </a:prstGeom>
        </p:spPr>
      </p:pic>
      <p:pic>
        <p:nvPicPr>
          <p:cNvPr id="4" name="Image 3">
            <a:extLst>
              <a:ext uri="{FF2B5EF4-FFF2-40B4-BE49-F238E27FC236}">
                <a16:creationId xmlns:a16="http://schemas.microsoft.com/office/drawing/2014/main" id="{BCF3EAD4-6FED-D8D2-12EB-ED58ADEA7F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18837" y="766226"/>
            <a:ext cx="3554321" cy="3574866"/>
          </a:xfrm>
          <a:prstGeom prst="rect">
            <a:avLst/>
          </a:prstGeom>
        </p:spPr>
      </p:pic>
      <p:sp>
        <p:nvSpPr>
          <p:cNvPr id="5" name="Espace réservé du texte 2">
            <a:extLst>
              <a:ext uri="{FF2B5EF4-FFF2-40B4-BE49-F238E27FC236}">
                <a16:creationId xmlns:a16="http://schemas.microsoft.com/office/drawing/2014/main" id="{D745AD87-EAB5-A1A1-7890-FB0546A66377}"/>
              </a:ext>
            </a:extLst>
          </p:cNvPr>
          <p:cNvSpPr>
            <a:spLocks noGrp="1"/>
          </p:cNvSpPr>
          <p:nvPr>
            <p:ph type="body" idx="1" hasCustomPrompt="1"/>
          </p:nvPr>
        </p:nvSpPr>
        <p:spPr>
          <a:xfrm>
            <a:off x="4318836" y="5925862"/>
            <a:ext cx="3554322" cy="331823"/>
          </a:xfrm>
        </p:spPr>
        <p:txBody>
          <a:bodyPr anchor="b">
            <a:normAutofit/>
          </a:bodyPr>
          <a:lstStyle>
            <a:lvl1pPr marL="0" indent="0" algn="ctr">
              <a:buNone/>
              <a:defRPr sz="1400" b="1">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contact</a:t>
            </a:r>
          </a:p>
        </p:txBody>
      </p:sp>
      <p:pic>
        <p:nvPicPr>
          <p:cNvPr id="6" name="Image 5">
            <a:extLst>
              <a:ext uri="{FF2B5EF4-FFF2-40B4-BE49-F238E27FC236}">
                <a16:creationId xmlns:a16="http://schemas.microsoft.com/office/drawing/2014/main" id="{3B9EF971-9CFC-65AE-5729-5E42862A9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08381" y="0"/>
            <a:ext cx="1983619" cy="6857999"/>
          </a:xfrm>
          <a:prstGeom prst="rect">
            <a:avLst/>
          </a:prstGeom>
        </p:spPr>
      </p:pic>
      <p:pic>
        <p:nvPicPr>
          <p:cNvPr id="7" name="Image 6">
            <a:extLst>
              <a:ext uri="{FF2B5EF4-FFF2-40B4-BE49-F238E27FC236}">
                <a16:creationId xmlns:a16="http://schemas.microsoft.com/office/drawing/2014/main" id="{C8185319-35A3-BCFE-8B9F-CD0899755D1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3019"/>
          <a:stretch/>
        </p:blipFill>
        <p:spPr>
          <a:xfrm flipH="1">
            <a:off x="-7" y="0"/>
            <a:ext cx="1983619" cy="6858000"/>
          </a:xfrm>
          <a:prstGeom prst="rect">
            <a:avLst/>
          </a:prstGeom>
        </p:spPr>
      </p:pic>
    </p:spTree>
    <p:extLst>
      <p:ext uri="{BB962C8B-B14F-4D97-AF65-F5344CB8AC3E}">
        <p14:creationId xmlns:p14="http://schemas.microsoft.com/office/powerpoint/2010/main" val="63239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754E13-A7CF-D066-E92B-9F1EE8A431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2001" cy="6858001"/>
          </a:xfrm>
          <a:prstGeom prst="rect">
            <a:avLst/>
          </a:prstGeom>
        </p:spPr>
      </p:pic>
      <p:sp>
        <p:nvSpPr>
          <p:cNvPr id="2" name="Titre 1">
            <a:extLst>
              <a:ext uri="{FF2B5EF4-FFF2-40B4-BE49-F238E27FC236}">
                <a16:creationId xmlns:a16="http://schemas.microsoft.com/office/drawing/2014/main" id="{604466A7-C4BA-100F-74D6-B8C6C8B8AA8D}"/>
              </a:ext>
            </a:extLst>
          </p:cNvPr>
          <p:cNvSpPr>
            <a:spLocks noGrp="1"/>
          </p:cNvSpPr>
          <p:nvPr>
            <p:ph type="title" hasCustomPrompt="1"/>
          </p:nvPr>
        </p:nvSpPr>
        <p:spPr>
          <a:xfrm>
            <a:off x="838200" y="3429001"/>
            <a:ext cx="10515600" cy="2697956"/>
          </a:xfrm>
        </p:spPr>
        <p:txBody>
          <a:bodyPr>
            <a:normAutofit/>
          </a:bodyPr>
          <a:lstStyle>
            <a:lvl1pPr>
              <a:defRPr sz="6000" b="1">
                <a:solidFill>
                  <a:schemeClr val="bg1"/>
                </a:solidFill>
                <a:latin typeface="Poppins" pitchFamily="2" charset="77"/>
                <a:cs typeface="Poppins" pitchFamily="2" charset="77"/>
              </a:defRPr>
            </a:lvl1pPr>
          </a:lstStyle>
          <a:p>
            <a:r>
              <a:rPr lang="fr-FR" dirty="0"/>
              <a:t>NOM CHAPITRE LONG </a:t>
            </a:r>
            <a:br>
              <a:rPr lang="fr-FR" dirty="0"/>
            </a:br>
            <a:r>
              <a:rPr lang="fr-FR" dirty="0"/>
              <a:t>OU COURT</a:t>
            </a:r>
          </a:p>
        </p:txBody>
      </p:sp>
      <p:sp>
        <p:nvSpPr>
          <p:cNvPr id="4" name="Espace réservé de la date 3">
            <a:extLst>
              <a:ext uri="{FF2B5EF4-FFF2-40B4-BE49-F238E27FC236}">
                <a16:creationId xmlns:a16="http://schemas.microsoft.com/office/drawing/2014/main" id="{694FE5A8-6755-1C64-8299-188DD23CAF2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AA9C938B-4A91-23B8-D18C-D047D8EB75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E9201B-B901-1D49-E17B-B39FB9CD0995}"/>
              </a:ext>
            </a:extLst>
          </p:cNvPr>
          <p:cNvSpPr>
            <a:spLocks noGrp="1"/>
          </p:cNvSpPr>
          <p:nvPr>
            <p:ph type="sldNum" sz="quarter" idx="12"/>
          </p:nvPr>
        </p:nvSpPr>
        <p:spPr/>
        <p:txBody>
          <a:bodyPr/>
          <a:lstStyle/>
          <a:p>
            <a:fld id="{ABF8682A-49C2-1342-B829-43F8BA8EA053}" type="slidenum">
              <a:rPr lang="fr-FR" smtClean="0"/>
              <a:t>‹N°›</a:t>
            </a:fld>
            <a:endParaRPr lang="fr-FR" dirty="0"/>
          </a:p>
        </p:txBody>
      </p:sp>
      <p:pic>
        <p:nvPicPr>
          <p:cNvPr id="7" name="Image 6">
            <a:extLst>
              <a:ext uri="{FF2B5EF4-FFF2-40B4-BE49-F238E27FC236}">
                <a16:creationId xmlns:a16="http://schemas.microsoft.com/office/drawing/2014/main" id="{E2D6235C-8D34-F79B-D2B0-CEF3283EB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9077" y="387534"/>
            <a:ext cx="813287" cy="816234"/>
          </a:xfrm>
          <a:prstGeom prst="rect">
            <a:avLst/>
          </a:prstGeom>
        </p:spPr>
      </p:pic>
      <p:sp>
        <p:nvSpPr>
          <p:cNvPr id="10" name="Espace réservé du texte 9">
            <a:extLst>
              <a:ext uri="{FF2B5EF4-FFF2-40B4-BE49-F238E27FC236}">
                <a16:creationId xmlns:a16="http://schemas.microsoft.com/office/drawing/2014/main" id="{B121656B-5955-1401-02C9-C8DD7919A84A}"/>
              </a:ext>
            </a:extLst>
          </p:cNvPr>
          <p:cNvSpPr>
            <a:spLocks noGrp="1"/>
          </p:cNvSpPr>
          <p:nvPr>
            <p:ph type="body" sz="quarter" idx="13" hasCustomPrompt="1"/>
          </p:nvPr>
        </p:nvSpPr>
        <p:spPr>
          <a:xfrm>
            <a:off x="838200" y="440533"/>
            <a:ext cx="4400550" cy="2257425"/>
          </a:xfrm>
        </p:spPr>
        <p:txBody>
          <a:bodyPr>
            <a:noAutofit/>
          </a:bodyPr>
          <a:lstStyle>
            <a:lvl1pPr marL="0" indent="0">
              <a:buNone/>
              <a:defRPr sz="18400" b="1">
                <a:solidFill>
                  <a:schemeClr val="bg1"/>
                </a:solidFill>
              </a:defRPr>
            </a:lvl1pPr>
          </a:lstStyle>
          <a:p>
            <a:pPr lvl="0"/>
            <a:r>
              <a:rPr lang="fr-FR" dirty="0"/>
              <a:t>02.</a:t>
            </a:r>
          </a:p>
        </p:txBody>
      </p:sp>
    </p:spTree>
    <p:extLst>
      <p:ext uri="{BB962C8B-B14F-4D97-AF65-F5344CB8AC3E}">
        <p14:creationId xmlns:p14="http://schemas.microsoft.com/office/powerpoint/2010/main" val="60768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7117985-D145-CBAE-9743-984A33725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04466A7-C4BA-100F-74D6-B8C6C8B8AA8D}"/>
              </a:ext>
            </a:extLst>
          </p:cNvPr>
          <p:cNvSpPr>
            <a:spLocks noGrp="1"/>
          </p:cNvSpPr>
          <p:nvPr>
            <p:ph type="title" hasCustomPrompt="1"/>
          </p:nvPr>
        </p:nvSpPr>
        <p:spPr>
          <a:xfrm>
            <a:off x="838200" y="3429001"/>
            <a:ext cx="10515600" cy="2697956"/>
          </a:xfrm>
        </p:spPr>
        <p:txBody>
          <a:bodyPr>
            <a:normAutofit/>
          </a:bodyPr>
          <a:lstStyle>
            <a:lvl1pPr>
              <a:defRPr sz="6000" b="1">
                <a:solidFill>
                  <a:schemeClr val="bg1"/>
                </a:solidFill>
              </a:defRPr>
            </a:lvl1pPr>
          </a:lstStyle>
          <a:p>
            <a:r>
              <a:rPr lang="fr-FR" dirty="0"/>
              <a:t>NOM CHAPITRE LONG </a:t>
            </a:r>
            <a:br>
              <a:rPr lang="fr-FR" dirty="0"/>
            </a:br>
            <a:r>
              <a:rPr lang="fr-FR" dirty="0"/>
              <a:t>OU COURT</a:t>
            </a:r>
          </a:p>
        </p:txBody>
      </p:sp>
      <p:sp>
        <p:nvSpPr>
          <p:cNvPr id="4" name="Espace réservé de la date 3">
            <a:extLst>
              <a:ext uri="{FF2B5EF4-FFF2-40B4-BE49-F238E27FC236}">
                <a16:creationId xmlns:a16="http://schemas.microsoft.com/office/drawing/2014/main" id="{694FE5A8-6755-1C64-8299-188DD23CAF2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AA9C938B-4A91-23B8-D18C-D047D8EB75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E9201B-B901-1D49-E17B-B39FB9CD0995}"/>
              </a:ext>
            </a:extLst>
          </p:cNvPr>
          <p:cNvSpPr>
            <a:spLocks noGrp="1"/>
          </p:cNvSpPr>
          <p:nvPr>
            <p:ph type="sldNum" sz="quarter" idx="12"/>
          </p:nvPr>
        </p:nvSpPr>
        <p:spPr/>
        <p:txBody>
          <a:bodyPr/>
          <a:lstStyle/>
          <a:p>
            <a:fld id="{ABF8682A-49C2-1342-B829-43F8BA8EA053}" type="slidenum">
              <a:rPr lang="fr-FR" smtClean="0"/>
              <a:t>‹N°›</a:t>
            </a:fld>
            <a:endParaRPr lang="fr-FR" dirty="0"/>
          </a:p>
        </p:txBody>
      </p:sp>
      <p:pic>
        <p:nvPicPr>
          <p:cNvPr id="9" name="Image 8">
            <a:extLst>
              <a:ext uri="{FF2B5EF4-FFF2-40B4-BE49-F238E27FC236}">
                <a16:creationId xmlns:a16="http://schemas.microsoft.com/office/drawing/2014/main" id="{AED15F6A-061B-2657-570F-04633F3559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9077" y="387534"/>
            <a:ext cx="813287" cy="816234"/>
          </a:xfrm>
          <a:prstGeom prst="rect">
            <a:avLst/>
          </a:prstGeom>
        </p:spPr>
      </p:pic>
      <p:sp>
        <p:nvSpPr>
          <p:cNvPr id="11" name="Espace réservé du texte 9">
            <a:extLst>
              <a:ext uri="{FF2B5EF4-FFF2-40B4-BE49-F238E27FC236}">
                <a16:creationId xmlns:a16="http://schemas.microsoft.com/office/drawing/2014/main" id="{8BE22C85-CF64-A96B-D6AD-01E7AF7A1795}"/>
              </a:ext>
            </a:extLst>
          </p:cNvPr>
          <p:cNvSpPr>
            <a:spLocks noGrp="1"/>
          </p:cNvSpPr>
          <p:nvPr>
            <p:ph type="body" sz="quarter" idx="13" hasCustomPrompt="1"/>
          </p:nvPr>
        </p:nvSpPr>
        <p:spPr>
          <a:xfrm>
            <a:off x="838200" y="440533"/>
            <a:ext cx="4400550" cy="2257425"/>
          </a:xfrm>
        </p:spPr>
        <p:txBody>
          <a:bodyPr>
            <a:noAutofit/>
          </a:bodyPr>
          <a:lstStyle>
            <a:lvl1pPr marL="0" indent="0">
              <a:buNone/>
              <a:defRPr sz="18400" b="1">
                <a:solidFill>
                  <a:schemeClr val="bg1"/>
                </a:solidFill>
              </a:defRPr>
            </a:lvl1pPr>
          </a:lstStyle>
          <a:p>
            <a:pPr lvl="0"/>
            <a:r>
              <a:rPr lang="fr-FR" dirty="0"/>
              <a:t>03.</a:t>
            </a:r>
          </a:p>
        </p:txBody>
      </p:sp>
    </p:spTree>
    <p:extLst>
      <p:ext uri="{BB962C8B-B14F-4D97-AF65-F5344CB8AC3E}">
        <p14:creationId xmlns:p14="http://schemas.microsoft.com/office/powerpoint/2010/main" val="249746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C1AE518-C14F-C107-80F8-BDAB60466F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04466A7-C4BA-100F-74D6-B8C6C8B8AA8D}"/>
              </a:ext>
            </a:extLst>
          </p:cNvPr>
          <p:cNvSpPr>
            <a:spLocks noGrp="1"/>
          </p:cNvSpPr>
          <p:nvPr>
            <p:ph type="title" hasCustomPrompt="1"/>
          </p:nvPr>
        </p:nvSpPr>
        <p:spPr>
          <a:xfrm>
            <a:off x="838200" y="3429001"/>
            <a:ext cx="10515600" cy="2697956"/>
          </a:xfrm>
        </p:spPr>
        <p:txBody>
          <a:bodyPr>
            <a:normAutofit/>
          </a:bodyPr>
          <a:lstStyle>
            <a:lvl1pPr>
              <a:defRPr sz="6000" b="1">
                <a:solidFill>
                  <a:schemeClr val="bg1"/>
                </a:solidFill>
                <a:latin typeface="Poppins" pitchFamily="2" charset="77"/>
                <a:cs typeface="Poppins" pitchFamily="2" charset="77"/>
              </a:defRPr>
            </a:lvl1pPr>
          </a:lstStyle>
          <a:p>
            <a:r>
              <a:rPr lang="fr-FR" dirty="0"/>
              <a:t>NOM CHAPITRE LONG </a:t>
            </a:r>
            <a:br>
              <a:rPr lang="fr-FR" dirty="0"/>
            </a:br>
            <a:r>
              <a:rPr lang="fr-FR" dirty="0"/>
              <a:t>OU COURT</a:t>
            </a:r>
          </a:p>
        </p:txBody>
      </p:sp>
      <p:sp>
        <p:nvSpPr>
          <p:cNvPr id="4" name="Espace réservé de la date 3">
            <a:extLst>
              <a:ext uri="{FF2B5EF4-FFF2-40B4-BE49-F238E27FC236}">
                <a16:creationId xmlns:a16="http://schemas.microsoft.com/office/drawing/2014/main" id="{694FE5A8-6755-1C64-8299-188DD23CAF2D}"/>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AA9C938B-4A91-23B8-D18C-D047D8EB75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E9201B-B901-1D49-E17B-B39FB9CD0995}"/>
              </a:ext>
            </a:extLst>
          </p:cNvPr>
          <p:cNvSpPr>
            <a:spLocks noGrp="1"/>
          </p:cNvSpPr>
          <p:nvPr>
            <p:ph type="sldNum" sz="quarter" idx="12"/>
          </p:nvPr>
        </p:nvSpPr>
        <p:spPr/>
        <p:txBody>
          <a:bodyPr/>
          <a:lstStyle/>
          <a:p>
            <a:fld id="{ABF8682A-49C2-1342-B829-43F8BA8EA053}" type="slidenum">
              <a:rPr lang="fr-FR" smtClean="0"/>
              <a:t>‹N°›</a:t>
            </a:fld>
            <a:endParaRPr lang="fr-FR" dirty="0"/>
          </a:p>
        </p:txBody>
      </p:sp>
      <p:pic>
        <p:nvPicPr>
          <p:cNvPr id="7" name="Image 6">
            <a:extLst>
              <a:ext uri="{FF2B5EF4-FFF2-40B4-BE49-F238E27FC236}">
                <a16:creationId xmlns:a16="http://schemas.microsoft.com/office/drawing/2014/main" id="{4E4CB403-D16C-A160-123D-90B2E00A2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9077" y="387534"/>
            <a:ext cx="813287" cy="816234"/>
          </a:xfrm>
          <a:prstGeom prst="rect">
            <a:avLst/>
          </a:prstGeom>
        </p:spPr>
      </p:pic>
      <p:sp>
        <p:nvSpPr>
          <p:cNvPr id="8" name="Espace réservé du texte 9">
            <a:extLst>
              <a:ext uri="{FF2B5EF4-FFF2-40B4-BE49-F238E27FC236}">
                <a16:creationId xmlns:a16="http://schemas.microsoft.com/office/drawing/2014/main" id="{8A5C5BE1-C32D-1232-FD76-9F20B86B9E44}"/>
              </a:ext>
            </a:extLst>
          </p:cNvPr>
          <p:cNvSpPr>
            <a:spLocks noGrp="1"/>
          </p:cNvSpPr>
          <p:nvPr>
            <p:ph type="body" sz="quarter" idx="13" hasCustomPrompt="1"/>
          </p:nvPr>
        </p:nvSpPr>
        <p:spPr>
          <a:xfrm>
            <a:off x="838200" y="440533"/>
            <a:ext cx="4400550" cy="2257425"/>
          </a:xfrm>
        </p:spPr>
        <p:txBody>
          <a:bodyPr>
            <a:noAutofit/>
          </a:bodyPr>
          <a:lstStyle>
            <a:lvl1pPr marL="0" indent="0">
              <a:buNone/>
              <a:defRPr sz="18400" b="1">
                <a:solidFill>
                  <a:schemeClr val="bg1"/>
                </a:solidFill>
              </a:defRPr>
            </a:lvl1pPr>
          </a:lstStyle>
          <a:p>
            <a:pPr lvl="0"/>
            <a:r>
              <a:rPr lang="fr-FR" dirty="0"/>
              <a:t>04.</a:t>
            </a:r>
          </a:p>
        </p:txBody>
      </p:sp>
    </p:spTree>
    <p:extLst>
      <p:ext uri="{BB962C8B-B14F-4D97-AF65-F5344CB8AC3E}">
        <p14:creationId xmlns:p14="http://schemas.microsoft.com/office/powerpoint/2010/main" val="245517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08C9EB93-D5FB-BB89-68A1-293C1413C1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2900" y="-11670"/>
            <a:ext cx="6769100" cy="6858000"/>
          </a:xfrm>
          <a:prstGeom prst="rect">
            <a:avLst/>
          </a:prstGeom>
        </p:spPr>
      </p:pic>
      <p:sp>
        <p:nvSpPr>
          <p:cNvPr id="2" name="Titre 1">
            <a:extLst>
              <a:ext uri="{FF2B5EF4-FFF2-40B4-BE49-F238E27FC236}">
                <a16:creationId xmlns:a16="http://schemas.microsoft.com/office/drawing/2014/main" id="{F5261210-E810-7BDA-B907-18C3D09A13AF}"/>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sp>
        <p:nvSpPr>
          <p:cNvPr id="8" name="Espace réservé du texte 2">
            <a:extLst>
              <a:ext uri="{FF2B5EF4-FFF2-40B4-BE49-F238E27FC236}">
                <a16:creationId xmlns:a16="http://schemas.microsoft.com/office/drawing/2014/main" id="{EF296CD0-1004-E5EF-5AC9-02EB57AE86BE}"/>
              </a:ext>
            </a:extLst>
          </p:cNvPr>
          <p:cNvSpPr>
            <a:spLocks noGrp="1"/>
          </p:cNvSpPr>
          <p:nvPr>
            <p:ph type="body" idx="1"/>
          </p:nvPr>
        </p:nvSpPr>
        <p:spPr>
          <a:xfrm>
            <a:off x="838202" y="1727317"/>
            <a:ext cx="4584699" cy="331823"/>
          </a:xfrm>
        </p:spPr>
        <p:txBody>
          <a:bodyPr anchor="b">
            <a:normAutofit/>
          </a:bodyPr>
          <a:lstStyle>
            <a:lvl1pPr marL="0" indent="0">
              <a:buNone/>
              <a:defRPr sz="1400" b="1">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14" name="Espace réservé du texte 2">
            <a:extLst>
              <a:ext uri="{FF2B5EF4-FFF2-40B4-BE49-F238E27FC236}">
                <a16:creationId xmlns:a16="http://schemas.microsoft.com/office/drawing/2014/main" id="{535B6422-08FE-4BBB-C7A9-E369D180B303}"/>
              </a:ext>
            </a:extLst>
          </p:cNvPr>
          <p:cNvSpPr>
            <a:spLocks noGrp="1"/>
          </p:cNvSpPr>
          <p:nvPr>
            <p:ph type="body" idx="13"/>
          </p:nvPr>
        </p:nvSpPr>
        <p:spPr>
          <a:xfrm>
            <a:off x="838201" y="3251419"/>
            <a:ext cx="4584699" cy="331823"/>
          </a:xfrm>
        </p:spPr>
        <p:txBody>
          <a:bodyPr anchor="b">
            <a:normAutofit/>
          </a:bodyPr>
          <a:lstStyle>
            <a:lvl1pPr marL="0" indent="0">
              <a:buNone/>
              <a:defRPr sz="1400" b="1">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sp>
        <p:nvSpPr>
          <p:cNvPr id="16" name="Espace réservé du texte 2">
            <a:extLst>
              <a:ext uri="{FF2B5EF4-FFF2-40B4-BE49-F238E27FC236}">
                <a16:creationId xmlns:a16="http://schemas.microsoft.com/office/drawing/2014/main" id="{248C9358-CBFD-A4A4-4077-9BA891E27E59}"/>
              </a:ext>
            </a:extLst>
          </p:cNvPr>
          <p:cNvSpPr>
            <a:spLocks noGrp="1"/>
          </p:cNvSpPr>
          <p:nvPr>
            <p:ph type="body" idx="15"/>
          </p:nvPr>
        </p:nvSpPr>
        <p:spPr>
          <a:xfrm>
            <a:off x="838201" y="4766306"/>
            <a:ext cx="4584699" cy="331823"/>
          </a:xfrm>
        </p:spPr>
        <p:txBody>
          <a:bodyPr anchor="b">
            <a:normAutofit/>
          </a:bodyPr>
          <a:lstStyle>
            <a:lvl1pPr marL="0" indent="0">
              <a:buNone/>
              <a:defRPr sz="1400" b="1">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fr-FR" dirty="0"/>
          </a:p>
        </p:txBody>
      </p:sp>
      <p:pic>
        <p:nvPicPr>
          <p:cNvPr id="12" name="Image 11">
            <a:extLst>
              <a:ext uri="{FF2B5EF4-FFF2-40B4-BE49-F238E27FC236}">
                <a16:creationId xmlns:a16="http://schemas.microsoft.com/office/drawing/2014/main" id="{39BFBA44-F401-CBD4-D5EF-F308CBCBBC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9077" y="387534"/>
            <a:ext cx="813287" cy="816234"/>
          </a:xfrm>
          <a:prstGeom prst="rect">
            <a:avLst/>
          </a:prstGeom>
        </p:spPr>
      </p:pic>
      <p:sp>
        <p:nvSpPr>
          <p:cNvPr id="9" name="Espace réservé du texte 2">
            <a:extLst>
              <a:ext uri="{FF2B5EF4-FFF2-40B4-BE49-F238E27FC236}">
                <a16:creationId xmlns:a16="http://schemas.microsoft.com/office/drawing/2014/main" id="{D71B1DD8-58D8-F863-30BF-56C625C8C13A}"/>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sp>
        <p:nvSpPr>
          <p:cNvPr id="5" name="Espace réservé du texte 4">
            <a:extLst>
              <a:ext uri="{FF2B5EF4-FFF2-40B4-BE49-F238E27FC236}">
                <a16:creationId xmlns:a16="http://schemas.microsoft.com/office/drawing/2014/main" id="{F5F12007-5CD6-43EA-2CA5-FD81C906A713}"/>
              </a:ext>
            </a:extLst>
          </p:cNvPr>
          <p:cNvSpPr>
            <a:spLocks noGrp="1"/>
          </p:cNvSpPr>
          <p:nvPr>
            <p:ph type="body" sz="quarter" idx="17"/>
          </p:nvPr>
        </p:nvSpPr>
        <p:spPr>
          <a:xfrm>
            <a:off x="831850" y="2106931"/>
            <a:ext cx="4591050" cy="1045344"/>
          </a:xfrm>
        </p:spPr>
        <p:txBody>
          <a:bodyPr>
            <a:noAutofit/>
          </a:bodyPr>
          <a:lstStyle>
            <a:lvl1pPr>
              <a:defRPr sz="1200">
                <a:solidFill>
                  <a:srgbClr val="081EAE"/>
                </a:solidFill>
              </a:defRPr>
            </a:lvl1pPr>
            <a:lvl2pPr>
              <a:defRPr sz="1200">
                <a:solidFill>
                  <a:srgbClr val="081EAE"/>
                </a:solidFill>
              </a:defRPr>
            </a:lvl2pPr>
            <a:lvl3pPr>
              <a:defRPr sz="1200">
                <a:solidFill>
                  <a:srgbClr val="081EAE"/>
                </a:solidFill>
              </a:defRPr>
            </a:lvl3pPr>
            <a:lvl4pPr>
              <a:defRPr sz="1200">
                <a:solidFill>
                  <a:srgbClr val="081EAE"/>
                </a:solidFill>
              </a:defRPr>
            </a:lvl4pPr>
            <a:lvl5pPr>
              <a:defRPr sz="1200">
                <a:solidFill>
                  <a:srgbClr val="081EAE"/>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4">
            <a:extLst>
              <a:ext uri="{FF2B5EF4-FFF2-40B4-BE49-F238E27FC236}">
                <a16:creationId xmlns:a16="http://schemas.microsoft.com/office/drawing/2014/main" id="{23076C71-602D-667C-7A29-4B14AB8B4F95}"/>
              </a:ext>
            </a:extLst>
          </p:cNvPr>
          <p:cNvSpPr>
            <a:spLocks noGrp="1"/>
          </p:cNvSpPr>
          <p:nvPr>
            <p:ph type="body" sz="quarter" idx="18"/>
          </p:nvPr>
        </p:nvSpPr>
        <p:spPr>
          <a:xfrm>
            <a:off x="825498" y="3652102"/>
            <a:ext cx="4591050" cy="1045344"/>
          </a:xfrm>
        </p:spPr>
        <p:txBody>
          <a:bodyPr>
            <a:noAutofit/>
          </a:bodyPr>
          <a:lstStyle>
            <a:lvl1pPr>
              <a:defRPr sz="1200">
                <a:solidFill>
                  <a:srgbClr val="081EAE"/>
                </a:solidFill>
              </a:defRPr>
            </a:lvl1pPr>
            <a:lvl2pPr>
              <a:defRPr sz="1200">
                <a:solidFill>
                  <a:srgbClr val="081EAE"/>
                </a:solidFill>
              </a:defRPr>
            </a:lvl2pPr>
            <a:lvl3pPr>
              <a:defRPr sz="1200">
                <a:solidFill>
                  <a:srgbClr val="081EAE"/>
                </a:solidFill>
              </a:defRPr>
            </a:lvl3pPr>
            <a:lvl4pPr>
              <a:defRPr sz="1200">
                <a:solidFill>
                  <a:srgbClr val="081EAE"/>
                </a:solidFill>
              </a:defRPr>
            </a:lvl4pPr>
            <a:lvl5pPr>
              <a:defRPr sz="1200">
                <a:solidFill>
                  <a:srgbClr val="081EAE"/>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4">
            <a:extLst>
              <a:ext uri="{FF2B5EF4-FFF2-40B4-BE49-F238E27FC236}">
                <a16:creationId xmlns:a16="http://schemas.microsoft.com/office/drawing/2014/main" id="{3C9D185A-F8AB-4358-5CE4-278D31937F09}"/>
              </a:ext>
            </a:extLst>
          </p:cNvPr>
          <p:cNvSpPr>
            <a:spLocks noGrp="1"/>
          </p:cNvSpPr>
          <p:nvPr>
            <p:ph type="body" sz="quarter" idx="19"/>
          </p:nvPr>
        </p:nvSpPr>
        <p:spPr>
          <a:xfrm>
            <a:off x="825498" y="5169588"/>
            <a:ext cx="4591050" cy="1045344"/>
          </a:xfrm>
        </p:spPr>
        <p:txBody>
          <a:bodyPr>
            <a:noAutofit/>
          </a:bodyPr>
          <a:lstStyle>
            <a:lvl1pPr>
              <a:defRPr sz="1200">
                <a:solidFill>
                  <a:srgbClr val="081EAE"/>
                </a:solidFill>
              </a:defRPr>
            </a:lvl1pPr>
            <a:lvl2pPr>
              <a:defRPr sz="1200">
                <a:solidFill>
                  <a:srgbClr val="081EAE"/>
                </a:solidFill>
              </a:defRPr>
            </a:lvl2pPr>
            <a:lvl3pPr>
              <a:defRPr sz="1200">
                <a:solidFill>
                  <a:srgbClr val="081EAE"/>
                </a:solidFill>
              </a:defRPr>
            </a:lvl3pPr>
            <a:lvl4pPr>
              <a:defRPr sz="1200">
                <a:solidFill>
                  <a:srgbClr val="081EAE"/>
                </a:solidFill>
              </a:defRPr>
            </a:lvl4pPr>
            <a:lvl5pPr>
              <a:defRPr sz="1200">
                <a:solidFill>
                  <a:srgbClr val="081EAE"/>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a:extLst>
              <a:ext uri="{FF2B5EF4-FFF2-40B4-BE49-F238E27FC236}">
                <a16:creationId xmlns:a16="http://schemas.microsoft.com/office/drawing/2014/main" id="{61BFE54A-BFFE-4809-8E8D-33A4140AE30C}"/>
              </a:ext>
            </a:extLst>
          </p:cNvPr>
          <p:cNvSpPr>
            <a:spLocks noGrp="1"/>
          </p:cNvSpPr>
          <p:nvPr>
            <p:ph type="body" idx="20" hasCustomPrompt="1"/>
          </p:nvPr>
        </p:nvSpPr>
        <p:spPr>
          <a:xfrm>
            <a:off x="7024256" y="2215197"/>
            <a:ext cx="4584699" cy="2318703"/>
          </a:xfrm>
        </p:spPr>
        <p:txBody>
          <a:bodyPr anchor="ctr">
            <a:noAutofit/>
          </a:bodyPr>
          <a:lstStyle>
            <a:lvl1pPr marL="0" indent="0">
              <a:buNone/>
              <a:defRPr sz="16600" b="1" i="1">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XX</a:t>
            </a:r>
          </a:p>
        </p:txBody>
      </p:sp>
      <p:sp>
        <p:nvSpPr>
          <p:cNvPr id="10" name="Espace réservé du texte 9">
            <a:extLst>
              <a:ext uri="{FF2B5EF4-FFF2-40B4-BE49-F238E27FC236}">
                <a16:creationId xmlns:a16="http://schemas.microsoft.com/office/drawing/2014/main" id="{C2ED3AF0-1FDE-F425-0070-E39776A82607}"/>
              </a:ext>
            </a:extLst>
          </p:cNvPr>
          <p:cNvSpPr>
            <a:spLocks noGrp="1"/>
          </p:cNvSpPr>
          <p:nvPr>
            <p:ph type="body" sz="quarter" idx="21" hasCustomPrompt="1"/>
          </p:nvPr>
        </p:nvSpPr>
        <p:spPr>
          <a:xfrm>
            <a:off x="7024688" y="4610100"/>
            <a:ext cx="4584700" cy="935038"/>
          </a:xfrm>
        </p:spPr>
        <p:txBody>
          <a:bodyPr/>
          <a:lstStyle>
            <a:lvl1pPr marL="0" indent="0">
              <a:buNone/>
              <a:defRPr b="1">
                <a:solidFill>
                  <a:schemeClr val="bg1"/>
                </a:solidFill>
              </a:defRPr>
            </a:lvl1pPr>
          </a:lstStyle>
          <a:p>
            <a:pPr lvl="0"/>
            <a:r>
              <a:rPr lang="fr-FR" dirty="0"/>
              <a:t>LOREM IPSUM</a:t>
            </a:r>
          </a:p>
        </p:txBody>
      </p:sp>
    </p:spTree>
    <p:extLst>
      <p:ext uri="{BB962C8B-B14F-4D97-AF65-F5344CB8AC3E}">
        <p14:creationId xmlns:p14="http://schemas.microsoft.com/office/powerpoint/2010/main" val="16330549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FDC28A4-60FB-C0B7-77F8-C27E345129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Espace réservé de la date 4">
            <a:extLst>
              <a:ext uri="{FF2B5EF4-FFF2-40B4-BE49-F238E27FC236}">
                <a16:creationId xmlns:a16="http://schemas.microsoft.com/office/drawing/2014/main" id="{15B3FC46-25D9-18C4-DA32-456AE1B0412B}"/>
              </a:ext>
            </a:extLst>
          </p:cNvPr>
          <p:cNvSpPr>
            <a:spLocks noGrp="1"/>
          </p:cNvSpPr>
          <p:nvPr>
            <p:ph type="dt" sz="half" idx="10"/>
          </p:nvPr>
        </p:nvSpPr>
        <p:spPr/>
        <p:txBody>
          <a:bodyPr/>
          <a:lstStyle/>
          <a:p>
            <a:endParaRPr lang="fr-FR" dirty="0"/>
          </a:p>
        </p:txBody>
      </p:sp>
      <p:sp>
        <p:nvSpPr>
          <p:cNvPr id="6" name="Espace réservé du pied de page 5">
            <a:extLst>
              <a:ext uri="{FF2B5EF4-FFF2-40B4-BE49-F238E27FC236}">
                <a16:creationId xmlns:a16="http://schemas.microsoft.com/office/drawing/2014/main" id="{F7C58916-0DDD-BF2D-88A9-790E57C8A51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5769CE-6840-8E77-28D2-7DE3D87C3DD6}"/>
              </a:ext>
            </a:extLst>
          </p:cNvPr>
          <p:cNvSpPr>
            <a:spLocks noGrp="1"/>
          </p:cNvSpPr>
          <p:nvPr>
            <p:ph type="sldNum" sz="quarter" idx="12"/>
          </p:nvPr>
        </p:nvSpPr>
        <p:spPr/>
        <p:txBody>
          <a:bodyPr/>
          <a:lstStyle/>
          <a:p>
            <a:fld id="{ABF8682A-49C2-1342-B829-43F8BA8EA053}" type="slidenum">
              <a:rPr lang="fr-FR" smtClean="0"/>
              <a:t>‹N°›</a:t>
            </a:fld>
            <a:endParaRPr lang="fr-FR"/>
          </a:p>
        </p:txBody>
      </p:sp>
      <p:sp>
        <p:nvSpPr>
          <p:cNvPr id="8" name="Titre 1">
            <a:extLst>
              <a:ext uri="{FF2B5EF4-FFF2-40B4-BE49-F238E27FC236}">
                <a16:creationId xmlns:a16="http://schemas.microsoft.com/office/drawing/2014/main" id="{1C09FF52-B6DD-ED2F-6C8B-BF97648111B1}"/>
              </a:ext>
            </a:extLst>
          </p:cNvPr>
          <p:cNvSpPr>
            <a:spLocks noGrp="1"/>
          </p:cNvSpPr>
          <p:nvPr>
            <p:ph type="title" hasCustomPrompt="1"/>
          </p:nvPr>
        </p:nvSpPr>
        <p:spPr>
          <a:xfrm>
            <a:off x="831850" y="448099"/>
            <a:ext cx="9945007" cy="532434"/>
          </a:xfrm>
        </p:spPr>
        <p:txBody>
          <a:bodyPr anchor="b">
            <a:normAutofit/>
          </a:bodyPr>
          <a:lstStyle>
            <a:lvl1pPr>
              <a:defRPr sz="2900" b="1">
                <a:solidFill>
                  <a:schemeClr val="bg1"/>
                </a:solidFill>
                <a:latin typeface="Poppins" panose="00000500000000000000" pitchFamily="2" charset="0"/>
                <a:cs typeface="Poppins" panose="00000500000000000000" pitchFamily="2" charset="0"/>
              </a:defRPr>
            </a:lvl1pPr>
          </a:lstStyle>
          <a:p>
            <a:r>
              <a:rPr lang="fr-FR" dirty="0"/>
              <a:t>AJOUTER UN TITRE ICI</a:t>
            </a:r>
          </a:p>
        </p:txBody>
      </p:sp>
      <p:sp>
        <p:nvSpPr>
          <p:cNvPr id="2" name="Espace réservé pour une image  2">
            <a:extLst>
              <a:ext uri="{FF2B5EF4-FFF2-40B4-BE49-F238E27FC236}">
                <a16:creationId xmlns:a16="http://schemas.microsoft.com/office/drawing/2014/main" id="{894A28B6-8FF7-8765-5D2A-F65BE7734B2B}"/>
              </a:ext>
            </a:extLst>
          </p:cNvPr>
          <p:cNvSpPr>
            <a:spLocks noGrp="1"/>
          </p:cNvSpPr>
          <p:nvPr>
            <p:ph type="pic" idx="1"/>
          </p:nvPr>
        </p:nvSpPr>
        <p:spPr>
          <a:xfrm>
            <a:off x="5187950" y="1825625"/>
            <a:ext cx="6165850" cy="36304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pic>
        <p:nvPicPr>
          <p:cNvPr id="4" name="Image 3">
            <a:extLst>
              <a:ext uri="{FF2B5EF4-FFF2-40B4-BE49-F238E27FC236}">
                <a16:creationId xmlns:a16="http://schemas.microsoft.com/office/drawing/2014/main" id="{01062D23-5E84-40A2-6570-2B0F5CB313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9077" y="387534"/>
            <a:ext cx="813287" cy="816234"/>
          </a:xfrm>
          <a:prstGeom prst="rect">
            <a:avLst/>
          </a:prstGeom>
        </p:spPr>
      </p:pic>
      <p:sp>
        <p:nvSpPr>
          <p:cNvPr id="3" name="Espace réservé du texte 2">
            <a:extLst>
              <a:ext uri="{FF2B5EF4-FFF2-40B4-BE49-F238E27FC236}">
                <a16:creationId xmlns:a16="http://schemas.microsoft.com/office/drawing/2014/main" id="{3FE6EC1E-ECE0-4752-227C-596AD3FA41F2}"/>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chemeClr val="bg1"/>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sp>
        <p:nvSpPr>
          <p:cNvPr id="9" name="Espace réservé du texte 4">
            <a:extLst>
              <a:ext uri="{FF2B5EF4-FFF2-40B4-BE49-F238E27FC236}">
                <a16:creationId xmlns:a16="http://schemas.microsoft.com/office/drawing/2014/main" id="{F8FFC84C-18ED-D134-5E56-6338F05BE463}"/>
              </a:ext>
            </a:extLst>
          </p:cNvPr>
          <p:cNvSpPr>
            <a:spLocks noGrp="1"/>
          </p:cNvSpPr>
          <p:nvPr>
            <p:ph type="body" sz="quarter" idx="19"/>
          </p:nvPr>
        </p:nvSpPr>
        <p:spPr>
          <a:xfrm>
            <a:off x="825498" y="1825624"/>
            <a:ext cx="4114800" cy="3630419"/>
          </a:xfrm>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00177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83853121-38AE-2DC6-3B26-B7774464B4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3550" y="0"/>
            <a:ext cx="5750933" cy="6858000"/>
          </a:xfrm>
          <a:prstGeom prst="rect">
            <a:avLst/>
          </a:prstGeom>
        </p:spPr>
      </p:pic>
      <p:pic>
        <p:nvPicPr>
          <p:cNvPr id="13" name="Image 12">
            <a:extLst>
              <a:ext uri="{FF2B5EF4-FFF2-40B4-BE49-F238E27FC236}">
                <a16:creationId xmlns:a16="http://schemas.microsoft.com/office/drawing/2014/main" id="{0A0D790F-49BC-E678-7732-384E2A8A76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3019"/>
          <a:stretch/>
        </p:blipFill>
        <p:spPr>
          <a:xfrm>
            <a:off x="9762909" y="0"/>
            <a:ext cx="2429091" cy="6858000"/>
          </a:xfrm>
          <a:prstGeom prst="rect">
            <a:avLst/>
          </a:prstGeom>
        </p:spPr>
      </p:pic>
      <p:sp>
        <p:nvSpPr>
          <p:cNvPr id="7" name="Espace réservé de la date 6">
            <a:extLst>
              <a:ext uri="{FF2B5EF4-FFF2-40B4-BE49-F238E27FC236}">
                <a16:creationId xmlns:a16="http://schemas.microsoft.com/office/drawing/2014/main" id="{118CE88C-1689-DC88-F17B-364CD066EAB4}"/>
              </a:ext>
            </a:extLst>
          </p:cNvPr>
          <p:cNvSpPr>
            <a:spLocks noGrp="1"/>
          </p:cNvSpPr>
          <p:nvPr>
            <p:ph type="dt" sz="half" idx="10"/>
          </p:nvPr>
        </p:nvSpPr>
        <p:spPr/>
        <p:txBody>
          <a:bodyPr/>
          <a:lstStyle>
            <a:lvl1pPr>
              <a:defRPr>
                <a:solidFill>
                  <a:srgbClr val="081EAE"/>
                </a:solidFill>
              </a:defRPr>
            </a:lvl1pPr>
          </a:lstStyle>
          <a:p>
            <a:endParaRPr lang="fr-FR" dirty="0"/>
          </a:p>
        </p:txBody>
      </p:sp>
      <p:sp>
        <p:nvSpPr>
          <p:cNvPr id="16" name="Titre 1">
            <a:extLst>
              <a:ext uri="{FF2B5EF4-FFF2-40B4-BE49-F238E27FC236}">
                <a16:creationId xmlns:a16="http://schemas.microsoft.com/office/drawing/2014/main" id="{F2FCE7AC-034F-676F-7EC9-BC36CB56774F}"/>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sp>
        <p:nvSpPr>
          <p:cNvPr id="21" name="Espace réservé pour une image  2">
            <a:extLst>
              <a:ext uri="{FF2B5EF4-FFF2-40B4-BE49-F238E27FC236}">
                <a16:creationId xmlns:a16="http://schemas.microsoft.com/office/drawing/2014/main" id="{0C6D0097-952B-894E-2F7F-6247389E83F1}"/>
              </a:ext>
            </a:extLst>
          </p:cNvPr>
          <p:cNvSpPr>
            <a:spLocks noGrp="1"/>
          </p:cNvSpPr>
          <p:nvPr>
            <p:ph type="pic" idx="1"/>
          </p:nvPr>
        </p:nvSpPr>
        <p:spPr>
          <a:xfrm>
            <a:off x="838200" y="1816305"/>
            <a:ext cx="10515600" cy="2965311"/>
          </a:xfrm>
          <a:prstGeom prst="rect">
            <a:avLst/>
          </a:prstGeom>
        </p:spPr>
        <p:txBody>
          <a:bodyPr/>
          <a:lstStyle>
            <a:lvl1pPr marL="0" indent="0">
              <a:buNone/>
              <a:defRPr sz="3200">
                <a:solidFill>
                  <a:srgbClr val="081EA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pic>
        <p:nvPicPr>
          <p:cNvPr id="22" name="Image 21">
            <a:extLst>
              <a:ext uri="{FF2B5EF4-FFF2-40B4-BE49-F238E27FC236}">
                <a16:creationId xmlns:a16="http://schemas.microsoft.com/office/drawing/2014/main" id="{50A4D78C-9404-EB87-78B1-1013366DAD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09077" y="387534"/>
            <a:ext cx="813287" cy="816234"/>
          </a:xfrm>
          <a:prstGeom prst="rect">
            <a:avLst/>
          </a:prstGeom>
        </p:spPr>
      </p:pic>
      <p:sp>
        <p:nvSpPr>
          <p:cNvPr id="2" name="Espace réservé du texte 2">
            <a:extLst>
              <a:ext uri="{FF2B5EF4-FFF2-40B4-BE49-F238E27FC236}">
                <a16:creationId xmlns:a16="http://schemas.microsoft.com/office/drawing/2014/main" id="{2D2C3E00-648D-4A33-A0B9-9D0471CA1653}"/>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sp>
        <p:nvSpPr>
          <p:cNvPr id="4" name="Espace réservé du texte 4">
            <a:extLst>
              <a:ext uri="{FF2B5EF4-FFF2-40B4-BE49-F238E27FC236}">
                <a16:creationId xmlns:a16="http://schemas.microsoft.com/office/drawing/2014/main" id="{181F6F89-5F92-8673-FFFB-414B51651575}"/>
              </a:ext>
            </a:extLst>
          </p:cNvPr>
          <p:cNvSpPr>
            <a:spLocks noGrp="1"/>
          </p:cNvSpPr>
          <p:nvPr>
            <p:ph type="body" sz="quarter" idx="19"/>
          </p:nvPr>
        </p:nvSpPr>
        <p:spPr>
          <a:xfrm>
            <a:off x="825498" y="5102807"/>
            <a:ext cx="3828052" cy="1112125"/>
          </a:xfrm>
        </p:spPr>
        <p:txBody>
          <a:bodyPr>
            <a:noAutofit/>
          </a:bodyPr>
          <a:lstStyle>
            <a:lvl1pPr>
              <a:defRPr sz="1200">
                <a:solidFill>
                  <a:srgbClr val="081EAE"/>
                </a:solidFill>
              </a:defRPr>
            </a:lvl1pPr>
            <a:lvl2pPr>
              <a:defRPr sz="1200">
                <a:solidFill>
                  <a:srgbClr val="081EAE"/>
                </a:solidFill>
              </a:defRPr>
            </a:lvl2pPr>
            <a:lvl3pPr>
              <a:defRPr sz="1200">
                <a:solidFill>
                  <a:srgbClr val="081EAE"/>
                </a:solidFill>
              </a:defRPr>
            </a:lvl3pPr>
            <a:lvl4pPr>
              <a:defRPr sz="1200">
                <a:solidFill>
                  <a:srgbClr val="081EAE"/>
                </a:solidFill>
              </a:defRPr>
            </a:lvl4pPr>
            <a:lvl5pPr>
              <a:defRPr sz="1200">
                <a:solidFill>
                  <a:srgbClr val="081EAE"/>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8889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180CCAD-2A40-A9A6-F130-3A98720F03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8381" y="0"/>
            <a:ext cx="1983619" cy="6857999"/>
          </a:xfrm>
          <a:prstGeom prst="rect">
            <a:avLst/>
          </a:prstGeom>
        </p:spPr>
      </p:pic>
      <p:sp>
        <p:nvSpPr>
          <p:cNvPr id="3" name="Espace réservé de la date 2">
            <a:extLst>
              <a:ext uri="{FF2B5EF4-FFF2-40B4-BE49-F238E27FC236}">
                <a16:creationId xmlns:a16="http://schemas.microsoft.com/office/drawing/2014/main" id="{EEE849A0-DD1E-6778-93E9-819CD08D99CB}"/>
              </a:ext>
            </a:extLst>
          </p:cNvPr>
          <p:cNvSpPr>
            <a:spLocks noGrp="1"/>
          </p:cNvSpPr>
          <p:nvPr>
            <p:ph type="dt" sz="half" idx="10"/>
          </p:nvPr>
        </p:nvSpPr>
        <p:spPr/>
        <p:txBody>
          <a:bodyPr/>
          <a:lstStyle>
            <a:lvl1pPr>
              <a:defRPr>
                <a:solidFill>
                  <a:srgbClr val="081EAE"/>
                </a:solidFill>
              </a:defRPr>
            </a:lvl1pPr>
          </a:lstStyle>
          <a:p>
            <a:endParaRPr lang="fr-FR" dirty="0"/>
          </a:p>
        </p:txBody>
      </p:sp>
      <p:sp>
        <p:nvSpPr>
          <p:cNvPr id="4" name="Espace réservé du pied de page 3">
            <a:extLst>
              <a:ext uri="{FF2B5EF4-FFF2-40B4-BE49-F238E27FC236}">
                <a16:creationId xmlns:a16="http://schemas.microsoft.com/office/drawing/2014/main" id="{D7D9A7B0-6548-4E88-3610-687BC2C62B68}"/>
              </a:ext>
            </a:extLst>
          </p:cNvPr>
          <p:cNvSpPr>
            <a:spLocks noGrp="1"/>
          </p:cNvSpPr>
          <p:nvPr>
            <p:ph type="ftr" sz="quarter" idx="11"/>
          </p:nvPr>
        </p:nvSpPr>
        <p:spPr/>
        <p:txBody>
          <a:bodyPr/>
          <a:lstStyle>
            <a:lvl1pPr>
              <a:defRPr>
                <a:solidFill>
                  <a:srgbClr val="081EAE"/>
                </a:solidFill>
              </a:defRPr>
            </a:lvl1pPr>
          </a:lstStyle>
          <a:p>
            <a:endParaRPr lang="fr-FR"/>
          </a:p>
        </p:txBody>
      </p:sp>
      <p:sp>
        <p:nvSpPr>
          <p:cNvPr id="5" name="Espace réservé du numéro de diapositive 4">
            <a:extLst>
              <a:ext uri="{FF2B5EF4-FFF2-40B4-BE49-F238E27FC236}">
                <a16:creationId xmlns:a16="http://schemas.microsoft.com/office/drawing/2014/main" id="{A716210F-CDD3-0E40-E94E-9DF73965D245}"/>
              </a:ext>
            </a:extLst>
          </p:cNvPr>
          <p:cNvSpPr>
            <a:spLocks noGrp="1"/>
          </p:cNvSpPr>
          <p:nvPr>
            <p:ph type="sldNum" sz="quarter" idx="12"/>
          </p:nvPr>
        </p:nvSpPr>
        <p:spPr/>
        <p:txBody>
          <a:bodyPr/>
          <a:lstStyle/>
          <a:p>
            <a:fld id="{ABF8682A-49C2-1342-B829-43F8BA8EA053}" type="slidenum">
              <a:rPr lang="fr-FR" smtClean="0"/>
              <a:t>‹N°›</a:t>
            </a:fld>
            <a:endParaRPr lang="fr-FR"/>
          </a:p>
        </p:txBody>
      </p:sp>
      <p:sp>
        <p:nvSpPr>
          <p:cNvPr id="6" name="Titre 1">
            <a:extLst>
              <a:ext uri="{FF2B5EF4-FFF2-40B4-BE49-F238E27FC236}">
                <a16:creationId xmlns:a16="http://schemas.microsoft.com/office/drawing/2014/main" id="{BB55B216-7C45-724C-DA4E-F18627E1E07E}"/>
              </a:ext>
            </a:extLst>
          </p:cNvPr>
          <p:cNvSpPr>
            <a:spLocks noGrp="1"/>
          </p:cNvSpPr>
          <p:nvPr>
            <p:ph type="title" hasCustomPrompt="1"/>
          </p:nvPr>
        </p:nvSpPr>
        <p:spPr>
          <a:xfrm>
            <a:off x="831850" y="448099"/>
            <a:ext cx="10515600" cy="532434"/>
          </a:xfrm>
        </p:spPr>
        <p:txBody>
          <a:bodyPr anchor="b">
            <a:normAutofit/>
          </a:bodyPr>
          <a:lstStyle>
            <a:lvl1pPr>
              <a:defRPr sz="2900" b="1">
                <a:solidFill>
                  <a:srgbClr val="081EAE"/>
                </a:solidFill>
                <a:latin typeface="Poppins" pitchFamily="2" charset="77"/>
                <a:cs typeface="Poppins" pitchFamily="2" charset="77"/>
              </a:defRPr>
            </a:lvl1pPr>
          </a:lstStyle>
          <a:p>
            <a:r>
              <a:rPr lang="fr-FR" dirty="0"/>
              <a:t>AJOUTER UN TITRE ICI</a:t>
            </a:r>
          </a:p>
        </p:txBody>
      </p:sp>
      <p:pic>
        <p:nvPicPr>
          <p:cNvPr id="2" name="Image 1">
            <a:extLst>
              <a:ext uri="{FF2B5EF4-FFF2-40B4-BE49-F238E27FC236}">
                <a16:creationId xmlns:a16="http://schemas.microsoft.com/office/drawing/2014/main" id="{5F50FABC-B80F-73FF-9232-C2D3296630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7783" y="387534"/>
            <a:ext cx="811543" cy="816234"/>
          </a:xfrm>
          <a:prstGeom prst="rect">
            <a:avLst/>
          </a:prstGeom>
        </p:spPr>
      </p:pic>
      <p:sp>
        <p:nvSpPr>
          <p:cNvPr id="10" name="Espace réservé du texte 2">
            <a:extLst>
              <a:ext uri="{FF2B5EF4-FFF2-40B4-BE49-F238E27FC236}">
                <a16:creationId xmlns:a16="http://schemas.microsoft.com/office/drawing/2014/main" id="{7A8159DF-0F0D-727F-D4A9-80A9F04BAA97}"/>
              </a:ext>
            </a:extLst>
          </p:cNvPr>
          <p:cNvSpPr>
            <a:spLocks noGrp="1"/>
          </p:cNvSpPr>
          <p:nvPr>
            <p:ph type="body" idx="16" hasCustomPrompt="1"/>
          </p:nvPr>
        </p:nvSpPr>
        <p:spPr>
          <a:xfrm>
            <a:off x="831849" y="1028324"/>
            <a:ext cx="4584699" cy="331823"/>
          </a:xfrm>
        </p:spPr>
        <p:txBody>
          <a:bodyPr anchor="ctr">
            <a:noAutofit/>
          </a:bodyPr>
          <a:lstStyle>
            <a:lvl1pPr marL="0" indent="0">
              <a:buNone/>
              <a:defRPr sz="2000" b="0">
                <a:solidFill>
                  <a:srgbClr val="081EAE"/>
                </a:solidFill>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AJOUTER UN SOUS-TITRE ICI </a:t>
            </a:r>
          </a:p>
        </p:txBody>
      </p:sp>
    </p:spTree>
    <p:extLst>
      <p:ext uri="{BB962C8B-B14F-4D97-AF65-F5344CB8AC3E}">
        <p14:creationId xmlns:p14="http://schemas.microsoft.com/office/powerpoint/2010/main" val="188283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939C75C-6F90-8754-3F65-97BD97B80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TITRE</a:t>
            </a:r>
          </a:p>
        </p:txBody>
      </p:sp>
      <p:sp>
        <p:nvSpPr>
          <p:cNvPr id="3" name="Espace réservé du texte 2">
            <a:extLst>
              <a:ext uri="{FF2B5EF4-FFF2-40B4-BE49-F238E27FC236}">
                <a16:creationId xmlns:a16="http://schemas.microsoft.com/office/drawing/2014/main" id="{077FF93D-E082-CA17-BE21-204145178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F3128DE-1457-1FCC-EB9B-54921BD98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Poppins" pitchFamily="2" charset="77"/>
                <a:cs typeface="Poppins" pitchFamily="2" charset="77"/>
              </a:defRPr>
            </a:lvl1pPr>
          </a:lstStyle>
          <a:p>
            <a:fld id="{0947546C-3699-5945-8CFA-93E80122DF23}" type="datetimeFigureOut">
              <a:rPr lang="fr-FR" smtClean="0"/>
              <a:pPr/>
              <a:t>23/11/2025</a:t>
            </a:fld>
            <a:endParaRPr lang="fr-FR"/>
          </a:p>
        </p:txBody>
      </p:sp>
      <p:sp>
        <p:nvSpPr>
          <p:cNvPr id="5" name="Espace réservé du pied de page 4">
            <a:extLst>
              <a:ext uri="{FF2B5EF4-FFF2-40B4-BE49-F238E27FC236}">
                <a16:creationId xmlns:a16="http://schemas.microsoft.com/office/drawing/2014/main" id="{43657F29-FC2C-F09C-22EC-B213F76E0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Poppins" pitchFamily="2" charset="77"/>
                <a:cs typeface="Poppins" pitchFamily="2" charset="77"/>
              </a:defRPr>
            </a:lvl1pPr>
          </a:lstStyle>
          <a:p>
            <a:endParaRPr lang="fr-FR" dirty="0"/>
          </a:p>
        </p:txBody>
      </p:sp>
      <p:sp>
        <p:nvSpPr>
          <p:cNvPr id="6" name="Espace réservé du numéro de diapositive 5">
            <a:extLst>
              <a:ext uri="{FF2B5EF4-FFF2-40B4-BE49-F238E27FC236}">
                <a16:creationId xmlns:a16="http://schemas.microsoft.com/office/drawing/2014/main" id="{ADBE9C8B-788C-BB4D-708F-C458F46C3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Poppins" pitchFamily="2" charset="77"/>
                <a:cs typeface="Poppins" pitchFamily="2" charset="77"/>
              </a:defRPr>
            </a:lvl1pPr>
          </a:lstStyle>
          <a:p>
            <a:fld id="{ABF8682A-49C2-1342-B829-43F8BA8EA053}" type="slidenum">
              <a:rPr lang="fr-FR" smtClean="0"/>
              <a:pPr/>
              <a:t>‹N°›</a:t>
            </a:fld>
            <a:endParaRPr lang="fr-FR"/>
          </a:p>
        </p:txBody>
      </p:sp>
    </p:spTree>
    <p:extLst>
      <p:ext uri="{BB962C8B-B14F-4D97-AF65-F5344CB8AC3E}">
        <p14:creationId xmlns:p14="http://schemas.microsoft.com/office/powerpoint/2010/main" val="247760176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0" r:id="rId3"/>
    <p:sldLayoutId id="2147483661" r:id="rId4"/>
    <p:sldLayoutId id="2147483662" r:id="rId5"/>
    <p:sldLayoutId id="2147483665" r:id="rId6"/>
    <p:sldLayoutId id="2147483652" r:id="rId7"/>
    <p:sldLayoutId id="2147483653" r:id="rId8"/>
    <p:sldLayoutId id="2147483654" r:id="rId9"/>
    <p:sldLayoutId id="2147483673" r:id="rId10"/>
    <p:sldLayoutId id="2147483667" r:id="rId11"/>
    <p:sldLayoutId id="2147483674" r:id="rId12"/>
    <p:sldLayoutId id="2147483655" r:id="rId13"/>
    <p:sldLayoutId id="2147483656" r:id="rId14"/>
    <p:sldLayoutId id="2147483663" r:id="rId15"/>
    <p:sldLayoutId id="2147483657" r:id="rId16"/>
    <p:sldLayoutId id="2147483668" r:id="rId17"/>
    <p:sldLayoutId id="2147483669" r:id="rId18"/>
    <p:sldLayoutId id="2147483670" r:id="rId19"/>
    <p:sldLayoutId id="2147483671" r:id="rId20"/>
    <p:sldLayoutId id="2147483672" r:id="rId21"/>
    <p:sldLayoutId id="2147483664" r:id="rId22"/>
  </p:sldLayoutIdLst>
  <p:txStyles>
    <p:titleStyle>
      <a:lvl1pPr algn="l" defTabSz="914400"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fftt.com/deploiements/girpe-v2/" TargetMode="Externa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43136F-3681-2D38-8A80-219B2F28726A}"/>
              </a:ext>
            </a:extLst>
          </p:cNvPr>
          <p:cNvSpPr>
            <a:spLocks noGrp="1"/>
          </p:cNvSpPr>
          <p:nvPr>
            <p:ph type="ctrTitle"/>
          </p:nvPr>
        </p:nvSpPr>
        <p:spPr>
          <a:xfrm>
            <a:off x="443753" y="518776"/>
            <a:ext cx="9793941" cy="2387600"/>
          </a:xfrm>
        </p:spPr>
        <p:txBody>
          <a:bodyPr anchor="t">
            <a:normAutofit/>
          </a:bodyPr>
          <a:lstStyle/>
          <a:p>
            <a:r>
              <a:rPr lang="fr-FR" dirty="0">
                <a:latin typeface=""/>
              </a:rPr>
              <a:t>Gestion informatisée des rencontres par équipes</a:t>
            </a:r>
          </a:p>
        </p:txBody>
      </p:sp>
      <p:sp>
        <p:nvSpPr>
          <p:cNvPr id="3" name="Titre 1">
            <a:extLst>
              <a:ext uri="{FF2B5EF4-FFF2-40B4-BE49-F238E27FC236}">
                <a16:creationId xmlns:a16="http://schemas.microsoft.com/office/drawing/2014/main" id="{95DE2D34-9D9F-E583-A530-B67FFBEAFEF6}"/>
              </a:ext>
            </a:extLst>
          </p:cNvPr>
          <p:cNvSpPr txBox="1">
            <a:spLocks/>
          </p:cNvSpPr>
          <p:nvPr/>
        </p:nvSpPr>
        <p:spPr>
          <a:xfrm>
            <a:off x="313124" y="4437633"/>
            <a:ext cx="9793941" cy="238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a:lstStyle>
          <a:p>
            <a:r>
              <a:rPr lang="fr-FR" sz="4400" dirty="0">
                <a:latin typeface=""/>
              </a:rPr>
              <a:t>Version 2</a:t>
            </a:r>
          </a:p>
          <a:p>
            <a:r>
              <a:rPr lang="fr-FR" sz="4400" dirty="0">
                <a:latin typeface=""/>
              </a:rPr>
              <a:t>2.1.8</a:t>
            </a:r>
          </a:p>
        </p:txBody>
      </p:sp>
      <p:pic>
        <p:nvPicPr>
          <p:cNvPr id="4" name="Image 3" descr="Une image contenant capture d’écran, Graphique, cercle, conception&#10;&#10;Description générée automatiquement">
            <a:extLst>
              <a:ext uri="{FF2B5EF4-FFF2-40B4-BE49-F238E27FC236}">
                <a16:creationId xmlns:a16="http://schemas.microsoft.com/office/drawing/2014/main" id="{26F9D41F-B3FA-2E02-508A-049EE4C949D5}"/>
              </a:ext>
            </a:extLst>
          </p:cNvPr>
          <p:cNvPicPr>
            <a:picLocks noChangeAspect="1"/>
          </p:cNvPicPr>
          <p:nvPr/>
        </p:nvPicPr>
        <p:blipFill>
          <a:blip r:embed="rId2"/>
          <a:stretch>
            <a:fillRect/>
          </a:stretch>
        </p:blipFill>
        <p:spPr>
          <a:xfrm>
            <a:off x="5046673" y="4107591"/>
            <a:ext cx="1863438" cy="1863438"/>
          </a:xfrm>
          <a:prstGeom prst="rect">
            <a:avLst/>
          </a:prstGeom>
        </p:spPr>
      </p:pic>
    </p:spTree>
    <p:extLst>
      <p:ext uri="{BB962C8B-B14F-4D97-AF65-F5344CB8AC3E}">
        <p14:creationId xmlns:p14="http://schemas.microsoft.com/office/powerpoint/2010/main" val="351532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1C9E1-31BA-AB42-8FAE-0F2EB9103162}"/>
            </a:ext>
          </a:extLst>
        </p:cNvPr>
        <p:cNvGrpSpPr/>
        <p:nvPr/>
      </p:nvGrpSpPr>
      <p:grpSpPr>
        <a:xfrm>
          <a:off x="0" y="0"/>
          <a:ext cx="0" cy="0"/>
          <a:chOff x="0" y="0"/>
          <a:chExt cx="0" cy="0"/>
        </a:xfrm>
      </p:grpSpPr>
      <p:sp>
        <p:nvSpPr>
          <p:cNvPr id="2" name="Titre 6">
            <a:extLst>
              <a:ext uri="{FF2B5EF4-FFF2-40B4-BE49-F238E27FC236}">
                <a16:creationId xmlns:a16="http://schemas.microsoft.com/office/drawing/2014/main" id="{5A067DFE-0B8D-BAA8-00E1-527731D08D2E}"/>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Gérer une ou plusieurs rencontres </a:t>
            </a:r>
            <a:endParaRPr lang="fr-FR" dirty="0"/>
          </a:p>
        </p:txBody>
      </p:sp>
      <p:pic>
        <p:nvPicPr>
          <p:cNvPr id="3" name="Image 2">
            <a:extLst>
              <a:ext uri="{FF2B5EF4-FFF2-40B4-BE49-F238E27FC236}">
                <a16:creationId xmlns:a16="http://schemas.microsoft.com/office/drawing/2014/main" id="{E813D324-93CD-EDA7-AFA2-3FEBBDE3C8B7}"/>
              </a:ext>
            </a:extLst>
          </p:cNvPr>
          <p:cNvPicPr>
            <a:picLocks noChangeAspect="1"/>
          </p:cNvPicPr>
          <p:nvPr/>
        </p:nvPicPr>
        <p:blipFill>
          <a:blip r:embed="rId2"/>
          <a:stretch>
            <a:fillRect/>
          </a:stretch>
        </p:blipFill>
        <p:spPr>
          <a:xfrm>
            <a:off x="-10988" y="1925907"/>
            <a:ext cx="9144000" cy="4257562"/>
          </a:xfrm>
          <a:prstGeom prst="rect">
            <a:avLst/>
          </a:prstGeom>
        </p:spPr>
      </p:pic>
      <p:sp>
        <p:nvSpPr>
          <p:cNvPr id="4" name="ZoneTexte 3">
            <a:extLst>
              <a:ext uri="{FF2B5EF4-FFF2-40B4-BE49-F238E27FC236}">
                <a16:creationId xmlns:a16="http://schemas.microsoft.com/office/drawing/2014/main" id="{A8F7B7DD-ACDD-2C17-BDA9-A17C8F7E2162}"/>
              </a:ext>
            </a:extLst>
          </p:cNvPr>
          <p:cNvSpPr txBox="1"/>
          <p:nvPr/>
        </p:nvSpPr>
        <p:spPr>
          <a:xfrm>
            <a:off x="-10988" y="1571158"/>
            <a:ext cx="2156347" cy="218363"/>
          </a:xfrm>
          <a:prstGeom prst="rect">
            <a:avLst/>
          </a:prstGeom>
        </p:spPr>
        <p:txBody>
          <a:bodyPr vert="horz" wrap="square" lIns="91440" tIns="45720" rIns="91440" bIns="45720" rtlCol="0" anchor="ctr">
            <a:normAutofit fontScale="92500" lnSpcReduction="10000"/>
          </a:bodyPr>
          <a:lstStyle/>
          <a:p>
            <a:pPr algn="l"/>
            <a:r>
              <a:rPr lang="fr-FR" sz="1000" dirty="0">
                <a:solidFill>
                  <a:srgbClr val="002857"/>
                </a:solidFill>
              </a:rPr>
              <a:t>Onglets rencontres </a:t>
            </a:r>
          </a:p>
        </p:txBody>
      </p:sp>
      <p:cxnSp>
        <p:nvCxnSpPr>
          <p:cNvPr id="5" name="Connecteur droit avec flèche 4">
            <a:extLst>
              <a:ext uri="{FF2B5EF4-FFF2-40B4-BE49-F238E27FC236}">
                <a16:creationId xmlns:a16="http://schemas.microsoft.com/office/drawing/2014/main" id="{54061D1A-C0CD-59D8-4EDE-C16E8132D221}"/>
              </a:ext>
            </a:extLst>
          </p:cNvPr>
          <p:cNvCxnSpPr/>
          <p:nvPr/>
        </p:nvCxnSpPr>
        <p:spPr>
          <a:xfrm>
            <a:off x="500675" y="1815152"/>
            <a:ext cx="0" cy="232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F8400A4D-88BC-6DE5-9BCD-4FC2B60B3D85}"/>
              </a:ext>
            </a:extLst>
          </p:cNvPr>
          <p:cNvSpPr txBox="1"/>
          <p:nvPr/>
        </p:nvSpPr>
        <p:spPr>
          <a:xfrm>
            <a:off x="7508543" y="1492378"/>
            <a:ext cx="2156347" cy="218363"/>
          </a:xfrm>
          <a:prstGeom prst="rect">
            <a:avLst/>
          </a:prstGeom>
        </p:spPr>
        <p:txBody>
          <a:bodyPr vert="horz" wrap="square" lIns="91440" tIns="45720" rIns="91440" bIns="45720" rtlCol="0" anchor="ctr">
            <a:normAutofit fontScale="92500" lnSpcReduction="10000"/>
          </a:bodyPr>
          <a:lstStyle/>
          <a:p>
            <a:pPr algn="l"/>
            <a:r>
              <a:rPr lang="fr-FR" sz="1000" dirty="0">
                <a:solidFill>
                  <a:srgbClr val="002857"/>
                </a:solidFill>
              </a:rPr>
              <a:t>Recto feuille</a:t>
            </a:r>
          </a:p>
        </p:txBody>
      </p:sp>
      <p:cxnSp>
        <p:nvCxnSpPr>
          <p:cNvPr id="7" name="Connecteur droit avec flèche 6">
            <a:extLst>
              <a:ext uri="{FF2B5EF4-FFF2-40B4-BE49-F238E27FC236}">
                <a16:creationId xmlns:a16="http://schemas.microsoft.com/office/drawing/2014/main" id="{D98A23DA-680F-4F1D-D7D1-3319C2AE1FBC}"/>
              </a:ext>
            </a:extLst>
          </p:cNvPr>
          <p:cNvCxnSpPr>
            <a:cxnSpLocks/>
          </p:cNvCxnSpPr>
          <p:nvPr/>
        </p:nvCxnSpPr>
        <p:spPr>
          <a:xfrm>
            <a:off x="7883235" y="1673692"/>
            <a:ext cx="0" cy="7469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ZoneTexte 7">
            <a:extLst>
              <a:ext uri="{FF2B5EF4-FFF2-40B4-BE49-F238E27FC236}">
                <a16:creationId xmlns:a16="http://schemas.microsoft.com/office/drawing/2014/main" id="{02E67A79-3165-9531-B708-01B03B9AE8EC}"/>
              </a:ext>
            </a:extLst>
          </p:cNvPr>
          <p:cNvSpPr txBox="1"/>
          <p:nvPr/>
        </p:nvSpPr>
        <p:spPr>
          <a:xfrm>
            <a:off x="233147" y="6311901"/>
            <a:ext cx="2156347" cy="218363"/>
          </a:xfrm>
          <a:prstGeom prst="rect">
            <a:avLst/>
          </a:prstGeom>
        </p:spPr>
        <p:txBody>
          <a:bodyPr vert="horz" wrap="square" lIns="91440" tIns="45720" rIns="91440" bIns="45720" rtlCol="0" anchor="ctr">
            <a:normAutofit fontScale="92500" lnSpcReduction="10000"/>
          </a:bodyPr>
          <a:lstStyle/>
          <a:p>
            <a:pPr algn="l"/>
            <a:r>
              <a:rPr lang="fr-FR" sz="1000" dirty="0">
                <a:solidFill>
                  <a:srgbClr val="002857"/>
                </a:solidFill>
              </a:rPr>
              <a:t>Verso feuille</a:t>
            </a:r>
          </a:p>
        </p:txBody>
      </p:sp>
      <p:cxnSp>
        <p:nvCxnSpPr>
          <p:cNvPr id="9" name="Connecteur droit avec flèche 8">
            <a:extLst>
              <a:ext uri="{FF2B5EF4-FFF2-40B4-BE49-F238E27FC236}">
                <a16:creationId xmlns:a16="http://schemas.microsoft.com/office/drawing/2014/main" id="{7648B981-C78E-B4E8-6E41-872281F184C9}"/>
              </a:ext>
            </a:extLst>
          </p:cNvPr>
          <p:cNvCxnSpPr>
            <a:cxnSpLocks/>
          </p:cNvCxnSpPr>
          <p:nvPr/>
        </p:nvCxnSpPr>
        <p:spPr>
          <a:xfrm flipV="1">
            <a:off x="728396" y="5680610"/>
            <a:ext cx="0" cy="631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3B18F0E7-E88D-283D-FAAE-81E066F4E2EC}"/>
              </a:ext>
            </a:extLst>
          </p:cNvPr>
          <p:cNvSpPr txBox="1"/>
          <p:nvPr/>
        </p:nvSpPr>
        <p:spPr>
          <a:xfrm>
            <a:off x="1067185" y="1568033"/>
            <a:ext cx="2156347" cy="218363"/>
          </a:xfrm>
          <a:prstGeom prst="rect">
            <a:avLst/>
          </a:prstGeom>
        </p:spPr>
        <p:txBody>
          <a:bodyPr vert="horz" wrap="square" lIns="91440" tIns="45720" rIns="91440" bIns="45720" rtlCol="0" anchor="ctr">
            <a:normAutofit fontScale="92500" lnSpcReduction="10000"/>
          </a:bodyPr>
          <a:lstStyle/>
          <a:p>
            <a:pPr algn="l"/>
            <a:r>
              <a:rPr lang="fr-FR" sz="1000" dirty="0">
                <a:solidFill>
                  <a:srgbClr val="002857"/>
                </a:solidFill>
              </a:rPr>
              <a:t>Barre d’icônes</a:t>
            </a:r>
          </a:p>
        </p:txBody>
      </p:sp>
      <p:cxnSp>
        <p:nvCxnSpPr>
          <p:cNvPr id="11" name="Connecteur droit avec flèche 10">
            <a:extLst>
              <a:ext uri="{FF2B5EF4-FFF2-40B4-BE49-F238E27FC236}">
                <a16:creationId xmlns:a16="http://schemas.microsoft.com/office/drawing/2014/main" id="{9523B6AB-367F-9D7C-0C53-AB06FEC182C4}"/>
              </a:ext>
            </a:extLst>
          </p:cNvPr>
          <p:cNvCxnSpPr>
            <a:cxnSpLocks/>
          </p:cNvCxnSpPr>
          <p:nvPr/>
        </p:nvCxnSpPr>
        <p:spPr>
          <a:xfrm flipH="1">
            <a:off x="811417" y="1837491"/>
            <a:ext cx="645553" cy="5337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856189FB-C57F-2C35-4689-FF7A900BF234}"/>
              </a:ext>
            </a:extLst>
          </p:cNvPr>
          <p:cNvPicPr>
            <a:picLocks noChangeAspect="1"/>
          </p:cNvPicPr>
          <p:nvPr/>
        </p:nvPicPr>
        <p:blipFill>
          <a:blip r:embed="rId3"/>
          <a:stretch>
            <a:fillRect/>
          </a:stretch>
        </p:blipFill>
        <p:spPr>
          <a:xfrm>
            <a:off x="2023479" y="1397684"/>
            <a:ext cx="2753109" cy="533474"/>
          </a:xfrm>
          <a:prstGeom prst="rect">
            <a:avLst/>
          </a:prstGeom>
        </p:spPr>
      </p:pic>
      <p:cxnSp>
        <p:nvCxnSpPr>
          <p:cNvPr id="13" name="Connecteur droit avec flèche 12">
            <a:extLst>
              <a:ext uri="{FF2B5EF4-FFF2-40B4-BE49-F238E27FC236}">
                <a16:creationId xmlns:a16="http://schemas.microsoft.com/office/drawing/2014/main" id="{4D7F0FA3-A51E-7FFA-44F7-E42E683F168E}"/>
              </a:ext>
            </a:extLst>
          </p:cNvPr>
          <p:cNvCxnSpPr>
            <a:endCxn id="12" idx="1"/>
          </p:cNvCxnSpPr>
          <p:nvPr/>
        </p:nvCxnSpPr>
        <p:spPr>
          <a:xfrm flipV="1">
            <a:off x="1869743" y="1664421"/>
            <a:ext cx="153736" cy="254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84C8293D-5756-EFD6-0E5E-DA0D4E8C50FE}"/>
              </a:ext>
            </a:extLst>
          </p:cNvPr>
          <p:cNvSpPr txBox="1"/>
          <p:nvPr/>
        </p:nvSpPr>
        <p:spPr>
          <a:xfrm>
            <a:off x="1538856" y="1213653"/>
            <a:ext cx="914400" cy="342044"/>
          </a:xfrm>
          <a:prstGeom prst="rect">
            <a:avLst/>
          </a:prstGeom>
        </p:spPr>
        <p:txBody>
          <a:bodyPr vert="horz" wrap="square" lIns="91440" tIns="45720" rIns="91440" bIns="45720" rtlCol="0" anchor="ctr">
            <a:normAutofit/>
          </a:bodyPr>
          <a:lstStyle/>
          <a:p>
            <a:pPr algn="l"/>
            <a:r>
              <a:rPr lang="fr-FR" sz="1000" dirty="0">
                <a:solidFill>
                  <a:srgbClr val="002857"/>
                </a:solidFill>
              </a:rPr>
              <a:t>Inverser A-X</a:t>
            </a:r>
          </a:p>
        </p:txBody>
      </p:sp>
      <p:sp>
        <p:nvSpPr>
          <p:cNvPr id="15" name="ZoneTexte 14">
            <a:extLst>
              <a:ext uri="{FF2B5EF4-FFF2-40B4-BE49-F238E27FC236}">
                <a16:creationId xmlns:a16="http://schemas.microsoft.com/office/drawing/2014/main" id="{88A69E1B-C23E-1478-0665-FADB759DCD09}"/>
              </a:ext>
            </a:extLst>
          </p:cNvPr>
          <p:cNvSpPr txBox="1"/>
          <p:nvPr/>
        </p:nvSpPr>
        <p:spPr>
          <a:xfrm>
            <a:off x="2145359" y="1722798"/>
            <a:ext cx="914400" cy="342044"/>
          </a:xfrm>
          <a:prstGeom prst="rect">
            <a:avLst/>
          </a:prstGeom>
        </p:spPr>
        <p:txBody>
          <a:bodyPr vert="horz" wrap="square" lIns="91440" tIns="45720" rIns="91440" bIns="45720" rtlCol="0" anchor="ctr">
            <a:normAutofit fontScale="92500" lnSpcReduction="10000"/>
          </a:bodyPr>
          <a:lstStyle/>
          <a:p>
            <a:pPr algn="l"/>
            <a:r>
              <a:rPr lang="fr-FR" sz="1000" dirty="0">
                <a:solidFill>
                  <a:srgbClr val="002857"/>
                </a:solidFill>
              </a:rPr>
              <a:t>Composer équipes</a:t>
            </a:r>
          </a:p>
        </p:txBody>
      </p:sp>
      <p:sp>
        <p:nvSpPr>
          <p:cNvPr id="16" name="ZoneTexte 15">
            <a:extLst>
              <a:ext uri="{FF2B5EF4-FFF2-40B4-BE49-F238E27FC236}">
                <a16:creationId xmlns:a16="http://schemas.microsoft.com/office/drawing/2014/main" id="{39CCA0E3-FE95-CF25-CB7F-9AD50864288D}"/>
              </a:ext>
            </a:extLst>
          </p:cNvPr>
          <p:cNvSpPr txBox="1"/>
          <p:nvPr/>
        </p:nvSpPr>
        <p:spPr>
          <a:xfrm>
            <a:off x="2464687" y="1229114"/>
            <a:ext cx="914400" cy="342044"/>
          </a:xfrm>
          <a:prstGeom prst="rect">
            <a:avLst/>
          </a:prstGeom>
        </p:spPr>
        <p:txBody>
          <a:bodyPr vert="horz" wrap="square" lIns="91440" tIns="45720" rIns="91440" bIns="45720" rtlCol="0" anchor="ctr">
            <a:normAutofit/>
          </a:bodyPr>
          <a:lstStyle/>
          <a:p>
            <a:pPr algn="l"/>
            <a:r>
              <a:rPr lang="fr-FR" sz="1000" dirty="0">
                <a:solidFill>
                  <a:srgbClr val="002857"/>
                </a:solidFill>
              </a:rPr>
              <a:t>Arbitrer</a:t>
            </a:r>
          </a:p>
        </p:txBody>
      </p:sp>
      <p:sp>
        <p:nvSpPr>
          <p:cNvPr id="17" name="ZoneTexte 16">
            <a:extLst>
              <a:ext uri="{FF2B5EF4-FFF2-40B4-BE49-F238E27FC236}">
                <a16:creationId xmlns:a16="http://schemas.microsoft.com/office/drawing/2014/main" id="{DABC9C98-467C-A2F7-6D35-6C6B794E9B55}"/>
              </a:ext>
            </a:extLst>
          </p:cNvPr>
          <p:cNvSpPr txBox="1"/>
          <p:nvPr/>
        </p:nvSpPr>
        <p:spPr>
          <a:xfrm>
            <a:off x="2923811" y="1710741"/>
            <a:ext cx="914400" cy="342044"/>
          </a:xfrm>
          <a:prstGeom prst="rect">
            <a:avLst/>
          </a:prstGeom>
        </p:spPr>
        <p:txBody>
          <a:bodyPr vert="horz" wrap="square" lIns="91440" tIns="45720" rIns="91440" bIns="45720" rtlCol="0" anchor="ctr">
            <a:normAutofit/>
          </a:bodyPr>
          <a:lstStyle/>
          <a:p>
            <a:pPr algn="l"/>
            <a:r>
              <a:rPr lang="fr-FR" sz="1000" dirty="0">
                <a:solidFill>
                  <a:srgbClr val="002857"/>
                </a:solidFill>
              </a:rPr>
              <a:t>Diffuser</a:t>
            </a:r>
          </a:p>
        </p:txBody>
      </p:sp>
      <p:sp>
        <p:nvSpPr>
          <p:cNvPr id="18" name="ZoneTexte 17">
            <a:extLst>
              <a:ext uri="{FF2B5EF4-FFF2-40B4-BE49-F238E27FC236}">
                <a16:creationId xmlns:a16="http://schemas.microsoft.com/office/drawing/2014/main" id="{C37ECAF4-739F-2D3A-FD16-66A444C09E0B}"/>
              </a:ext>
            </a:extLst>
          </p:cNvPr>
          <p:cNvSpPr txBox="1"/>
          <p:nvPr/>
        </p:nvSpPr>
        <p:spPr>
          <a:xfrm>
            <a:off x="3381011" y="1210492"/>
            <a:ext cx="914400" cy="342044"/>
          </a:xfrm>
          <a:prstGeom prst="rect">
            <a:avLst/>
          </a:prstGeom>
        </p:spPr>
        <p:txBody>
          <a:bodyPr vert="horz" wrap="square" lIns="91440" tIns="45720" rIns="91440" bIns="45720" rtlCol="0" anchor="ctr">
            <a:normAutofit/>
          </a:bodyPr>
          <a:lstStyle/>
          <a:p>
            <a:pPr algn="l"/>
            <a:r>
              <a:rPr lang="fr-FR" sz="1000" dirty="0">
                <a:solidFill>
                  <a:srgbClr val="002857"/>
                </a:solidFill>
              </a:rPr>
              <a:t>Bloquer</a:t>
            </a:r>
          </a:p>
        </p:txBody>
      </p:sp>
      <p:sp>
        <p:nvSpPr>
          <p:cNvPr id="19" name="ZoneTexte 18">
            <a:extLst>
              <a:ext uri="{FF2B5EF4-FFF2-40B4-BE49-F238E27FC236}">
                <a16:creationId xmlns:a16="http://schemas.microsoft.com/office/drawing/2014/main" id="{EF2C1BD9-15A0-C9CA-E256-607FAC9413D8}"/>
              </a:ext>
            </a:extLst>
          </p:cNvPr>
          <p:cNvSpPr txBox="1"/>
          <p:nvPr/>
        </p:nvSpPr>
        <p:spPr>
          <a:xfrm>
            <a:off x="3755702" y="1686692"/>
            <a:ext cx="914400" cy="342044"/>
          </a:xfrm>
          <a:prstGeom prst="rect">
            <a:avLst/>
          </a:prstGeom>
        </p:spPr>
        <p:txBody>
          <a:bodyPr vert="horz" wrap="square" lIns="91440" tIns="45720" rIns="91440" bIns="45720" rtlCol="0" anchor="ctr">
            <a:normAutofit/>
          </a:bodyPr>
          <a:lstStyle/>
          <a:p>
            <a:pPr algn="l"/>
            <a:r>
              <a:rPr lang="fr-FR" sz="1000" dirty="0">
                <a:solidFill>
                  <a:srgbClr val="002857"/>
                </a:solidFill>
              </a:rPr>
              <a:t>Editer </a:t>
            </a:r>
            <a:r>
              <a:rPr lang="fr-FR" sz="1000" dirty="0" err="1">
                <a:solidFill>
                  <a:srgbClr val="002857"/>
                </a:solidFill>
              </a:rPr>
              <a:t>Pdf</a:t>
            </a:r>
            <a:endParaRPr lang="fr-FR" sz="1000" dirty="0">
              <a:solidFill>
                <a:srgbClr val="002857"/>
              </a:solidFill>
            </a:endParaRPr>
          </a:p>
        </p:txBody>
      </p:sp>
      <p:sp>
        <p:nvSpPr>
          <p:cNvPr id="20" name="ZoneTexte 19">
            <a:extLst>
              <a:ext uri="{FF2B5EF4-FFF2-40B4-BE49-F238E27FC236}">
                <a16:creationId xmlns:a16="http://schemas.microsoft.com/office/drawing/2014/main" id="{3D135498-CA81-72E4-FBA7-AFE3A09E9FA0}"/>
              </a:ext>
            </a:extLst>
          </p:cNvPr>
          <p:cNvSpPr txBox="1"/>
          <p:nvPr/>
        </p:nvSpPr>
        <p:spPr>
          <a:xfrm>
            <a:off x="4179826" y="1226662"/>
            <a:ext cx="914400" cy="342044"/>
          </a:xfrm>
          <a:prstGeom prst="rect">
            <a:avLst/>
          </a:prstGeom>
        </p:spPr>
        <p:txBody>
          <a:bodyPr vert="horz" wrap="square" lIns="91440" tIns="45720" rIns="91440" bIns="45720" rtlCol="0" anchor="ctr">
            <a:normAutofit fontScale="77500" lnSpcReduction="20000"/>
          </a:bodyPr>
          <a:lstStyle/>
          <a:p>
            <a:pPr algn="l"/>
            <a:r>
              <a:rPr lang="fr-FR" sz="1000" dirty="0">
                <a:solidFill>
                  <a:srgbClr val="002857"/>
                </a:solidFill>
              </a:rPr>
              <a:t>Remonter feuille dans </a:t>
            </a:r>
            <a:r>
              <a:rPr lang="fr-FR" sz="1000" dirty="0" err="1">
                <a:solidFill>
                  <a:srgbClr val="002857"/>
                </a:solidFill>
              </a:rPr>
              <a:t>Spid</a:t>
            </a:r>
            <a:endParaRPr lang="fr-FR" sz="1000" dirty="0">
              <a:solidFill>
                <a:srgbClr val="002857"/>
              </a:solidFill>
            </a:endParaRPr>
          </a:p>
        </p:txBody>
      </p:sp>
      <p:pic>
        <p:nvPicPr>
          <p:cNvPr id="21" name="Image 20">
            <a:extLst>
              <a:ext uri="{FF2B5EF4-FFF2-40B4-BE49-F238E27FC236}">
                <a16:creationId xmlns:a16="http://schemas.microsoft.com/office/drawing/2014/main" id="{E363FC16-1F35-FFFE-C4A1-DAF5A2C97124}"/>
              </a:ext>
            </a:extLst>
          </p:cNvPr>
          <p:cNvPicPr>
            <a:picLocks noChangeAspect="1"/>
          </p:cNvPicPr>
          <p:nvPr/>
        </p:nvPicPr>
        <p:blipFill>
          <a:blip r:embed="rId4"/>
          <a:stretch>
            <a:fillRect/>
          </a:stretch>
        </p:blipFill>
        <p:spPr>
          <a:xfrm>
            <a:off x="8380660" y="1323904"/>
            <a:ext cx="562053" cy="457264"/>
          </a:xfrm>
          <a:prstGeom prst="rect">
            <a:avLst/>
          </a:prstGeom>
        </p:spPr>
      </p:pic>
      <p:cxnSp>
        <p:nvCxnSpPr>
          <p:cNvPr id="22" name="Connecteur droit avec flèche 21">
            <a:extLst>
              <a:ext uri="{FF2B5EF4-FFF2-40B4-BE49-F238E27FC236}">
                <a16:creationId xmlns:a16="http://schemas.microsoft.com/office/drawing/2014/main" id="{B7A3A94F-3DF4-1BBB-04AF-96C3C757AE20}"/>
              </a:ext>
            </a:extLst>
          </p:cNvPr>
          <p:cNvCxnSpPr>
            <a:cxnSpLocks/>
          </p:cNvCxnSpPr>
          <p:nvPr/>
        </p:nvCxnSpPr>
        <p:spPr>
          <a:xfrm>
            <a:off x="8614424" y="950431"/>
            <a:ext cx="47262" cy="5419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 name="Image 22">
            <a:extLst>
              <a:ext uri="{FF2B5EF4-FFF2-40B4-BE49-F238E27FC236}">
                <a16:creationId xmlns:a16="http://schemas.microsoft.com/office/drawing/2014/main" id="{7B0D3478-D0C2-8739-DB50-F045929B800A}"/>
              </a:ext>
            </a:extLst>
          </p:cNvPr>
          <p:cNvPicPr>
            <a:picLocks noChangeAspect="1"/>
          </p:cNvPicPr>
          <p:nvPr/>
        </p:nvPicPr>
        <p:blipFill>
          <a:blip r:embed="rId5"/>
          <a:stretch>
            <a:fillRect/>
          </a:stretch>
        </p:blipFill>
        <p:spPr>
          <a:xfrm>
            <a:off x="4910044" y="1534393"/>
            <a:ext cx="238158" cy="323895"/>
          </a:xfrm>
          <a:prstGeom prst="rect">
            <a:avLst/>
          </a:prstGeom>
        </p:spPr>
      </p:pic>
      <p:sp>
        <p:nvSpPr>
          <p:cNvPr id="24" name="ZoneTexte 23">
            <a:extLst>
              <a:ext uri="{FF2B5EF4-FFF2-40B4-BE49-F238E27FC236}">
                <a16:creationId xmlns:a16="http://schemas.microsoft.com/office/drawing/2014/main" id="{AA76CEB4-6E62-8FB3-02E4-EA408E329A65}"/>
              </a:ext>
            </a:extLst>
          </p:cNvPr>
          <p:cNvSpPr txBox="1"/>
          <p:nvPr/>
        </p:nvSpPr>
        <p:spPr>
          <a:xfrm>
            <a:off x="4949300" y="1323904"/>
            <a:ext cx="914400" cy="342044"/>
          </a:xfrm>
          <a:prstGeom prst="rect">
            <a:avLst/>
          </a:prstGeom>
        </p:spPr>
        <p:txBody>
          <a:bodyPr vert="horz" wrap="square" lIns="91440" tIns="45720" rIns="91440" bIns="45720" rtlCol="0" anchor="ctr">
            <a:normAutofit fontScale="70000" lnSpcReduction="20000"/>
          </a:bodyPr>
          <a:lstStyle/>
          <a:p>
            <a:pPr algn="l"/>
            <a:r>
              <a:rPr lang="fr-FR" sz="1000" dirty="0">
                <a:solidFill>
                  <a:srgbClr val="002857"/>
                </a:solidFill>
              </a:rPr>
              <a:t>Débloquer une feuille (si droit </a:t>
            </a:r>
            <a:r>
              <a:rPr lang="fr-FR" sz="1000" dirty="0" err="1">
                <a:solidFill>
                  <a:srgbClr val="002857"/>
                </a:solidFill>
              </a:rPr>
              <a:t>Spid</a:t>
            </a:r>
            <a:r>
              <a:rPr lang="fr-FR" sz="1000" dirty="0">
                <a:solidFill>
                  <a:srgbClr val="002857"/>
                </a:solidFill>
              </a:rPr>
              <a:t>)</a:t>
            </a:r>
          </a:p>
        </p:txBody>
      </p:sp>
      <p:pic>
        <p:nvPicPr>
          <p:cNvPr id="25" name="Image 24">
            <a:extLst>
              <a:ext uri="{FF2B5EF4-FFF2-40B4-BE49-F238E27FC236}">
                <a16:creationId xmlns:a16="http://schemas.microsoft.com/office/drawing/2014/main" id="{1C3DF372-7FD4-BCDF-B5BA-3381FCC9A403}"/>
              </a:ext>
            </a:extLst>
          </p:cNvPr>
          <p:cNvPicPr>
            <a:picLocks noChangeAspect="1"/>
          </p:cNvPicPr>
          <p:nvPr/>
        </p:nvPicPr>
        <p:blipFill>
          <a:blip r:embed="rId6"/>
          <a:stretch>
            <a:fillRect/>
          </a:stretch>
        </p:blipFill>
        <p:spPr>
          <a:xfrm>
            <a:off x="5841153" y="1437271"/>
            <a:ext cx="400106" cy="381053"/>
          </a:xfrm>
          <a:prstGeom prst="rect">
            <a:avLst/>
          </a:prstGeom>
        </p:spPr>
      </p:pic>
      <p:sp>
        <p:nvSpPr>
          <p:cNvPr id="26" name="ZoneTexte 25">
            <a:extLst>
              <a:ext uri="{FF2B5EF4-FFF2-40B4-BE49-F238E27FC236}">
                <a16:creationId xmlns:a16="http://schemas.microsoft.com/office/drawing/2014/main" id="{6D72515B-9B47-A97A-C847-CB0D643F57E4}"/>
              </a:ext>
            </a:extLst>
          </p:cNvPr>
          <p:cNvSpPr txBox="1"/>
          <p:nvPr/>
        </p:nvSpPr>
        <p:spPr>
          <a:xfrm>
            <a:off x="5842191" y="1171528"/>
            <a:ext cx="914400" cy="342044"/>
          </a:xfrm>
          <a:prstGeom prst="rect">
            <a:avLst/>
          </a:prstGeom>
        </p:spPr>
        <p:txBody>
          <a:bodyPr vert="horz" wrap="square" lIns="91440" tIns="45720" rIns="91440" bIns="45720" rtlCol="0" anchor="ctr">
            <a:normAutofit fontScale="92500" lnSpcReduction="10000"/>
          </a:bodyPr>
          <a:lstStyle/>
          <a:p>
            <a:pPr algn="l"/>
            <a:r>
              <a:rPr lang="fr-FR" sz="1000" dirty="0">
                <a:solidFill>
                  <a:srgbClr val="002857"/>
                </a:solidFill>
              </a:rPr>
              <a:t>Réinitialiser une feuille</a:t>
            </a:r>
          </a:p>
        </p:txBody>
      </p:sp>
    </p:spTree>
    <p:extLst>
      <p:ext uri="{BB962C8B-B14F-4D97-AF65-F5344CB8AC3E}">
        <p14:creationId xmlns:p14="http://schemas.microsoft.com/office/powerpoint/2010/main" val="58676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37C84-D1DB-757B-D29D-3C5202299BF4}"/>
            </a:ext>
          </a:extLst>
        </p:cNvPr>
        <p:cNvGrpSpPr/>
        <p:nvPr/>
      </p:nvGrpSpPr>
      <p:grpSpPr>
        <a:xfrm>
          <a:off x="0" y="0"/>
          <a:ext cx="0" cy="0"/>
          <a:chOff x="0" y="0"/>
          <a:chExt cx="0" cy="0"/>
        </a:xfrm>
      </p:grpSpPr>
      <p:sp>
        <p:nvSpPr>
          <p:cNvPr id="2" name="Titre 6">
            <a:extLst>
              <a:ext uri="{FF2B5EF4-FFF2-40B4-BE49-F238E27FC236}">
                <a16:creationId xmlns:a16="http://schemas.microsoft.com/office/drawing/2014/main" id="{47B03211-016C-8F29-060C-6F1186949B91}"/>
              </a:ext>
            </a:extLst>
          </p:cNvPr>
          <p:cNvSpPr txBox="1">
            <a:spLocks/>
          </p:cNvSpPr>
          <p:nvPr/>
        </p:nvSpPr>
        <p:spPr>
          <a:xfrm>
            <a:off x="705392" y="199516"/>
            <a:ext cx="7177843" cy="48514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Modifier la liste des rencontres à gérer</a:t>
            </a:r>
            <a:endParaRPr lang="fr-FR" dirty="0"/>
          </a:p>
        </p:txBody>
      </p:sp>
      <p:sp>
        <p:nvSpPr>
          <p:cNvPr id="3" name="ZoneTexte 2">
            <a:extLst>
              <a:ext uri="{FF2B5EF4-FFF2-40B4-BE49-F238E27FC236}">
                <a16:creationId xmlns:a16="http://schemas.microsoft.com/office/drawing/2014/main" id="{A19049F2-2629-AEA9-5BE7-715E723E8639}"/>
              </a:ext>
            </a:extLst>
          </p:cNvPr>
          <p:cNvSpPr txBox="1"/>
          <p:nvPr/>
        </p:nvSpPr>
        <p:spPr>
          <a:xfrm>
            <a:off x="554182" y="1440873"/>
            <a:ext cx="4973782" cy="651163"/>
          </a:xfrm>
          <a:prstGeom prst="rect">
            <a:avLst/>
          </a:prstGeom>
        </p:spPr>
        <p:txBody>
          <a:bodyPr vert="horz" wrap="square" lIns="91440" tIns="45720" rIns="91440" bIns="45720" rtlCol="0" anchor="ctr">
            <a:normAutofit/>
          </a:bodyPr>
          <a:lstStyle/>
          <a:p>
            <a:pPr algn="l"/>
            <a:r>
              <a:rPr lang="fr-FR" sz="1000" dirty="0">
                <a:solidFill>
                  <a:srgbClr val="002857"/>
                </a:solidFill>
              </a:rPr>
              <a:t>Supprimer une ou plusieurs rencontres de la liste : Fermer le ou les onglets</a:t>
            </a:r>
          </a:p>
        </p:txBody>
      </p:sp>
      <p:pic>
        <p:nvPicPr>
          <p:cNvPr id="4" name="Image 3">
            <a:extLst>
              <a:ext uri="{FF2B5EF4-FFF2-40B4-BE49-F238E27FC236}">
                <a16:creationId xmlns:a16="http://schemas.microsoft.com/office/drawing/2014/main" id="{5E1E70CC-4F4A-3A33-D871-6078D7633259}"/>
              </a:ext>
            </a:extLst>
          </p:cNvPr>
          <p:cNvPicPr>
            <a:picLocks noChangeAspect="1"/>
          </p:cNvPicPr>
          <p:nvPr/>
        </p:nvPicPr>
        <p:blipFill>
          <a:blip r:embed="rId2"/>
          <a:stretch>
            <a:fillRect/>
          </a:stretch>
        </p:blipFill>
        <p:spPr>
          <a:xfrm>
            <a:off x="4762737" y="1509243"/>
            <a:ext cx="238158" cy="514422"/>
          </a:xfrm>
          <a:prstGeom prst="rect">
            <a:avLst/>
          </a:prstGeom>
        </p:spPr>
      </p:pic>
      <p:sp>
        <p:nvSpPr>
          <p:cNvPr id="5" name="ZoneTexte 4">
            <a:extLst>
              <a:ext uri="{FF2B5EF4-FFF2-40B4-BE49-F238E27FC236}">
                <a16:creationId xmlns:a16="http://schemas.microsoft.com/office/drawing/2014/main" id="{83DA3421-269B-3B5D-AC8B-B305E5B3507A}"/>
              </a:ext>
            </a:extLst>
          </p:cNvPr>
          <p:cNvSpPr txBox="1"/>
          <p:nvPr/>
        </p:nvSpPr>
        <p:spPr>
          <a:xfrm>
            <a:off x="554182" y="2749225"/>
            <a:ext cx="4973782" cy="651163"/>
          </a:xfrm>
          <a:prstGeom prst="rect">
            <a:avLst/>
          </a:prstGeom>
        </p:spPr>
        <p:txBody>
          <a:bodyPr vert="horz" wrap="square" lIns="91440" tIns="45720" rIns="91440" bIns="45720" rtlCol="0" anchor="ctr">
            <a:normAutofit/>
          </a:bodyPr>
          <a:lstStyle/>
          <a:p>
            <a:pPr algn="l"/>
            <a:r>
              <a:rPr lang="fr-FR" sz="1000" dirty="0">
                <a:solidFill>
                  <a:srgbClr val="002857"/>
                </a:solidFill>
              </a:rPr>
              <a:t>Ajouter une ou plusieurs rencontres </a:t>
            </a:r>
          </a:p>
        </p:txBody>
      </p:sp>
      <p:pic>
        <p:nvPicPr>
          <p:cNvPr id="6" name="Image 5">
            <a:extLst>
              <a:ext uri="{FF2B5EF4-FFF2-40B4-BE49-F238E27FC236}">
                <a16:creationId xmlns:a16="http://schemas.microsoft.com/office/drawing/2014/main" id="{95024D69-98F2-63D9-80AA-37E34C434D8D}"/>
              </a:ext>
            </a:extLst>
          </p:cNvPr>
          <p:cNvPicPr>
            <a:picLocks noChangeAspect="1"/>
          </p:cNvPicPr>
          <p:nvPr/>
        </p:nvPicPr>
        <p:blipFill>
          <a:blip r:embed="rId3"/>
          <a:stretch>
            <a:fillRect/>
          </a:stretch>
        </p:blipFill>
        <p:spPr>
          <a:xfrm>
            <a:off x="3066840" y="2903332"/>
            <a:ext cx="1505160" cy="342948"/>
          </a:xfrm>
          <a:prstGeom prst="rect">
            <a:avLst/>
          </a:prstGeom>
        </p:spPr>
      </p:pic>
      <p:pic>
        <p:nvPicPr>
          <p:cNvPr id="7" name="Image 6">
            <a:extLst>
              <a:ext uri="{FF2B5EF4-FFF2-40B4-BE49-F238E27FC236}">
                <a16:creationId xmlns:a16="http://schemas.microsoft.com/office/drawing/2014/main" id="{B0A641E4-CC7B-9B6F-E6B2-9EC58285A5FA}"/>
              </a:ext>
            </a:extLst>
          </p:cNvPr>
          <p:cNvPicPr>
            <a:picLocks noChangeAspect="1"/>
          </p:cNvPicPr>
          <p:nvPr/>
        </p:nvPicPr>
        <p:blipFill>
          <a:blip r:embed="rId4"/>
          <a:stretch>
            <a:fillRect/>
          </a:stretch>
        </p:blipFill>
        <p:spPr>
          <a:xfrm>
            <a:off x="3590788" y="3330694"/>
            <a:ext cx="1962424" cy="562053"/>
          </a:xfrm>
          <a:prstGeom prst="rect">
            <a:avLst/>
          </a:prstGeom>
        </p:spPr>
      </p:pic>
      <p:pic>
        <p:nvPicPr>
          <p:cNvPr id="8" name="Image 7">
            <a:extLst>
              <a:ext uri="{FF2B5EF4-FFF2-40B4-BE49-F238E27FC236}">
                <a16:creationId xmlns:a16="http://schemas.microsoft.com/office/drawing/2014/main" id="{A6F6D20F-7E1B-EA7B-5B1A-AC6EDBFC5AF4}"/>
              </a:ext>
            </a:extLst>
          </p:cNvPr>
          <p:cNvPicPr>
            <a:picLocks noChangeAspect="1"/>
          </p:cNvPicPr>
          <p:nvPr/>
        </p:nvPicPr>
        <p:blipFill>
          <a:blip r:embed="rId5"/>
          <a:stretch>
            <a:fillRect/>
          </a:stretch>
        </p:blipFill>
        <p:spPr>
          <a:xfrm>
            <a:off x="5920811" y="2826459"/>
            <a:ext cx="1962424" cy="1066288"/>
          </a:xfrm>
          <a:prstGeom prst="rect">
            <a:avLst/>
          </a:prstGeom>
        </p:spPr>
      </p:pic>
      <p:pic>
        <p:nvPicPr>
          <p:cNvPr id="9" name="Image 8">
            <a:extLst>
              <a:ext uri="{FF2B5EF4-FFF2-40B4-BE49-F238E27FC236}">
                <a16:creationId xmlns:a16="http://schemas.microsoft.com/office/drawing/2014/main" id="{9A68BA2A-D2B0-16AF-FEC3-940FC77F450F}"/>
              </a:ext>
            </a:extLst>
          </p:cNvPr>
          <p:cNvPicPr>
            <a:picLocks noChangeAspect="1"/>
          </p:cNvPicPr>
          <p:nvPr/>
        </p:nvPicPr>
        <p:blipFill>
          <a:blip r:embed="rId6"/>
          <a:stretch>
            <a:fillRect/>
          </a:stretch>
        </p:blipFill>
        <p:spPr>
          <a:xfrm>
            <a:off x="554182" y="4772218"/>
            <a:ext cx="7938654" cy="1163964"/>
          </a:xfrm>
          <a:prstGeom prst="rect">
            <a:avLst/>
          </a:prstGeom>
        </p:spPr>
      </p:pic>
      <p:sp>
        <p:nvSpPr>
          <p:cNvPr id="10" name="ZoneTexte 9">
            <a:extLst>
              <a:ext uri="{FF2B5EF4-FFF2-40B4-BE49-F238E27FC236}">
                <a16:creationId xmlns:a16="http://schemas.microsoft.com/office/drawing/2014/main" id="{62361167-4D3C-C274-663C-2599DD0ED293}"/>
              </a:ext>
            </a:extLst>
          </p:cNvPr>
          <p:cNvSpPr txBox="1"/>
          <p:nvPr/>
        </p:nvSpPr>
        <p:spPr>
          <a:xfrm>
            <a:off x="526474" y="4274074"/>
            <a:ext cx="6373090" cy="651163"/>
          </a:xfrm>
          <a:prstGeom prst="rect">
            <a:avLst/>
          </a:prstGeom>
        </p:spPr>
        <p:txBody>
          <a:bodyPr vert="horz" wrap="square" lIns="91440" tIns="45720" rIns="91440" bIns="45720" rtlCol="0" anchor="ctr">
            <a:normAutofit/>
          </a:bodyPr>
          <a:lstStyle/>
          <a:p>
            <a:pPr algn="l"/>
            <a:r>
              <a:rPr lang="fr-FR" sz="1000" dirty="0">
                <a:solidFill>
                  <a:srgbClr val="002857"/>
                </a:solidFill>
              </a:rPr>
              <a:t>Sélectionner l’ensemble des équipes souhaitées </a:t>
            </a:r>
            <a:r>
              <a:rPr lang="fr-FR" sz="1000" b="1" dirty="0">
                <a:solidFill>
                  <a:srgbClr val="002857"/>
                </a:solidFill>
              </a:rPr>
              <a:t>(y compris celles sélectionnées initialement)</a:t>
            </a:r>
          </a:p>
        </p:txBody>
      </p:sp>
    </p:spTree>
    <p:extLst>
      <p:ext uri="{BB962C8B-B14F-4D97-AF65-F5344CB8AC3E}">
        <p14:creationId xmlns:p14="http://schemas.microsoft.com/office/powerpoint/2010/main" val="284577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9E0BB-1244-47F9-307F-5D1A7912334E}"/>
            </a:ext>
          </a:extLst>
        </p:cNvPr>
        <p:cNvGrpSpPr/>
        <p:nvPr/>
      </p:nvGrpSpPr>
      <p:grpSpPr>
        <a:xfrm>
          <a:off x="0" y="0"/>
          <a:ext cx="0" cy="0"/>
          <a:chOff x="0" y="0"/>
          <a:chExt cx="0" cy="0"/>
        </a:xfrm>
      </p:grpSpPr>
      <p:sp>
        <p:nvSpPr>
          <p:cNvPr id="2" name="Titre 6">
            <a:extLst>
              <a:ext uri="{FF2B5EF4-FFF2-40B4-BE49-F238E27FC236}">
                <a16:creationId xmlns:a16="http://schemas.microsoft.com/office/drawing/2014/main" id="{C61236A2-8976-B576-31A4-74D6C4B16AD0}"/>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Tirer au sort et composer équipes</a:t>
            </a:r>
            <a:endParaRPr lang="fr-FR" dirty="0"/>
          </a:p>
        </p:txBody>
      </p:sp>
      <p:pic>
        <p:nvPicPr>
          <p:cNvPr id="3" name="Image 2">
            <a:extLst>
              <a:ext uri="{FF2B5EF4-FFF2-40B4-BE49-F238E27FC236}">
                <a16:creationId xmlns:a16="http://schemas.microsoft.com/office/drawing/2014/main" id="{6D0F20D7-2EA5-8E9B-0C16-0E7AB4690630}"/>
              </a:ext>
            </a:extLst>
          </p:cNvPr>
          <p:cNvPicPr>
            <a:picLocks noChangeAspect="1"/>
          </p:cNvPicPr>
          <p:nvPr/>
        </p:nvPicPr>
        <p:blipFill>
          <a:blip r:embed="rId2"/>
          <a:stretch>
            <a:fillRect/>
          </a:stretch>
        </p:blipFill>
        <p:spPr>
          <a:xfrm>
            <a:off x="705392" y="810727"/>
            <a:ext cx="657317" cy="514422"/>
          </a:xfrm>
          <a:prstGeom prst="rect">
            <a:avLst/>
          </a:prstGeom>
        </p:spPr>
      </p:pic>
      <p:sp>
        <p:nvSpPr>
          <p:cNvPr id="4" name="ZoneTexte 3">
            <a:extLst>
              <a:ext uri="{FF2B5EF4-FFF2-40B4-BE49-F238E27FC236}">
                <a16:creationId xmlns:a16="http://schemas.microsoft.com/office/drawing/2014/main" id="{68ABFC0B-D09D-A44E-553E-91B034695778}"/>
              </a:ext>
            </a:extLst>
          </p:cNvPr>
          <p:cNvSpPr txBox="1"/>
          <p:nvPr/>
        </p:nvSpPr>
        <p:spPr>
          <a:xfrm>
            <a:off x="368749" y="1352445"/>
            <a:ext cx="3238809" cy="914400"/>
          </a:xfrm>
          <a:prstGeom prst="rect">
            <a:avLst/>
          </a:prstGeom>
        </p:spPr>
        <p:txBody>
          <a:bodyPr vert="horz" wrap="none" lIns="91440" tIns="45720" rIns="91440" bIns="45720" rtlCol="0" anchor="ctr">
            <a:normAutofit/>
          </a:bodyPr>
          <a:lstStyle/>
          <a:p>
            <a:pPr algn="l"/>
            <a:r>
              <a:rPr lang="fr-FR" sz="1000" dirty="0">
                <a:solidFill>
                  <a:srgbClr val="002857"/>
                </a:solidFill>
              </a:rPr>
              <a:t>Inverser équipes après tirage au sort si nécessaire</a:t>
            </a:r>
          </a:p>
        </p:txBody>
      </p:sp>
      <p:cxnSp>
        <p:nvCxnSpPr>
          <p:cNvPr id="5" name="Connecteur droit avec flèche 4">
            <a:extLst>
              <a:ext uri="{FF2B5EF4-FFF2-40B4-BE49-F238E27FC236}">
                <a16:creationId xmlns:a16="http://schemas.microsoft.com/office/drawing/2014/main" id="{2FFB17C5-9669-2854-4E08-F0609801952C}"/>
              </a:ext>
            </a:extLst>
          </p:cNvPr>
          <p:cNvCxnSpPr/>
          <p:nvPr/>
        </p:nvCxnSpPr>
        <p:spPr>
          <a:xfrm flipV="1">
            <a:off x="928048" y="1325149"/>
            <a:ext cx="0" cy="2852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Connecteur droit avec flèche 5">
            <a:extLst>
              <a:ext uri="{FF2B5EF4-FFF2-40B4-BE49-F238E27FC236}">
                <a16:creationId xmlns:a16="http://schemas.microsoft.com/office/drawing/2014/main" id="{1A4A0E61-EA3C-51FF-284C-8E17AE88B98E}"/>
              </a:ext>
            </a:extLst>
          </p:cNvPr>
          <p:cNvCxnSpPr>
            <a:cxnSpLocks/>
          </p:cNvCxnSpPr>
          <p:nvPr/>
        </p:nvCxnSpPr>
        <p:spPr>
          <a:xfrm flipH="1">
            <a:off x="1362709" y="1067938"/>
            <a:ext cx="3935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C8F0AA18-2940-85CF-7AC7-7DCE0930C266}"/>
              </a:ext>
            </a:extLst>
          </p:cNvPr>
          <p:cNvSpPr txBox="1"/>
          <p:nvPr/>
        </p:nvSpPr>
        <p:spPr>
          <a:xfrm>
            <a:off x="1863075" y="610738"/>
            <a:ext cx="3238809" cy="914400"/>
          </a:xfrm>
          <a:prstGeom prst="rect">
            <a:avLst/>
          </a:prstGeom>
        </p:spPr>
        <p:txBody>
          <a:bodyPr vert="horz" wrap="none" lIns="91440" tIns="45720" rIns="91440" bIns="45720" rtlCol="0" anchor="ctr">
            <a:normAutofit/>
          </a:bodyPr>
          <a:lstStyle/>
          <a:p>
            <a:pPr algn="l"/>
            <a:r>
              <a:rPr lang="fr-FR" sz="1000" dirty="0">
                <a:solidFill>
                  <a:srgbClr val="002857"/>
                </a:solidFill>
              </a:rPr>
              <a:t>Composer équipe</a:t>
            </a:r>
          </a:p>
        </p:txBody>
      </p:sp>
      <p:pic>
        <p:nvPicPr>
          <p:cNvPr id="8" name="Image 7">
            <a:extLst>
              <a:ext uri="{FF2B5EF4-FFF2-40B4-BE49-F238E27FC236}">
                <a16:creationId xmlns:a16="http://schemas.microsoft.com/office/drawing/2014/main" id="{99209A84-4694-199B-BEBE-7E19E79146B9}"/>
              </a:ext>
            </a:extLst>
          </p:cNvPr>
          <p:cNvPicPr>
            <a:picLocks noChangeAspect="1"/>
          </p:cNvPicPr>
          <p:nvPr/>
        </p:nvPicPr>
        <p:blipFill>
          <a:blip r:embed="rId3"/>
          <a:stretch>
            <a:fillRect/>
          </a:stretch>
        </p:blipFill>
        <p:spPr>
          <a:xfrm>
            <a:off x="368749" y="2551351"/>
            <a:ext cx="5163271" cy="1400370"/>
          </a:xfrm>
          <a:prstGeom prst="rect">
            <a:avLst/>
          </a:prstGeom>
        </p:spPr>
      </p:pic>
      <p:sp>
        <p:nvSpPr>
          <p:cNvPr id="9" name="Titre 6">
            <a:extLst>
              <a:ext uri="{FF2B5EF4-FFF2-40B4-BE49-F238E27FC236}">
                <a16:creationId xmlns:a16="http://schemas.microsoft.com/office/drawing/2014/main" id="{964637B4-5DAD-6257-D2FB-E37A8D0A8B32}"/>
              </a:ext>
            </a:extLst>
          </p:cNvPr>
          <p:cNvSpPr txBox="1">
            <a:spLocks/>
          </p:cNvSpPr>
          <p:nvPr/>
        </p:nvSpPr>
        <p:spPr>
          <a:xfrm>
            <a:off x="705392" y="1882287"/>
            <a:ext cx="7177843" cy="485142"/>
          </a:xfrm>
          <a:prstGeom prst="rect">
            <a:avLst/>
          </a:prstGeom>
        </p:spPr>
        <p:txBody>
          <a:bodyPr>
            <a:noAutofit/>
          </a:bodyPr>
          <a:lstStyle>
            <a:lvl1pPr marL="0" indent="0" algn="l" defTabSz="457200" rtl="0" eaLnBrk="1" latinLnBrk="0" hangingPunct="1">
              <a:spcBef>
                <a:spcPct val="0"/>
              </a:spcBef>
              <a:buFontTx/>
              <a:buNone/>
              <a:defRPr sz="3200" b="1" i="0" kern="1200" baseline="0">
                <a:solidFill>
                  <a:srgbClr val="0952A2"/>
                </a:solidFill>
                <a:latin typeface="Calibri"/>
                <a:ea typeface="+mj-ea"/>
                <a:cs typeface="Calibri"/>
              </a:defRPr>
            </a:lvl1pPr>
          </a:lstStyle>
          <a:p>
            <a:r>
              <a:rPr lang="fr-FR" dirty="0"/>
              <a:t>Compléter cartouche JA</a:t>
            </a:r>
          </a:p>
        </p:txBody>
      </p:sp>
      <p:cxnSp>
        <p:nvCxnSpPr>
          <p:cNvPr id="10" name="Connecteur droit avec flèche 9">
            <a:extLst>
              <a:ext uri="{FF2B5EF4-FFF2-40B4-BE49-F238E27FC236}">
                <a16:creationId xmlns:a16="http://schemas.microsoft.com/office/drawing/2014/main" id="{7FA93979-35D9-F84E-F8A2-031503C64A07}"/>
              </a:ext>
            </a:extLst>
          </p:cNvPr>
          <p:cNvCxnSpPr>
            <a:cxnSpLocks/>
          </p:cNvCxnSpPr>
          <p:nvPr/>
        </p:nvCxnSpPr>
        <p:spPr>
          <a:xfrm flipH="1">
            <a:off x="6055327" y="3478363"/>
            <a:ext cx="218157" cy="10122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7D6209B7-DACB-29DF-5F09-CA5FDE9784FE}"/>
              </a:ext>
            </a:extLst>
          </p:cNvPr>
          <p:cNvCxnSpPr>
            <a:cxnSpLocks/>
          </p:cNvCxnSpPr>
          <p:nvPr/>
        </p:nvCxnSpPr>
        <p:spPr>
          <a:xfrm>
            <a:off x="5101884" y="6107610"/>
            <a:ext cx="9353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D39E77DC-60DB-EF5E-7C0E-3810C4547B2A}"/>
              </a:ext>
            </a:extLst>
          </p:cNvPr>
          <p:cNvSpPr txBox="1"/>
          <p:nvPr/>
        </p:nvSpPr>
        <p:spPr>
          <a:xfrm>
            <a:off x="6273484" y="3057099"/>
            <a:ext cx="1710456" cy="371901"/>
          </a:xfrm>
          <a:prstGeom prst="rect">
            <a:avLst/>
          </a:prstGeom>
        </p:spPr>
        <p:txBody>
          <a:bodyPr vert="horz" wrap="square" lIns="91440" tIns="45720" rIns="91440" bIns="45720" rtlCol="0" anchor="ctr">
            <a:normAutofit/>
          </a:bodyPr>
          <a:lstStyle/>
          <a:p>
            <a:pPr algn="l"/>
            <a:r>
              <a:rPr lang="fr-FR" sz="1000" dirty="0">
                <a:solidFill>
                  <a:srgbClr val="002857"/>
                </a:solidFill>
              </a:rPr>
              <a:t>Saisir N° licence</a:t>
            </a:r>
          </a:p>
        </p:txBody>
      </p:sp>
      <p:sp>
        <p:nvSpPr>
          <p:cNvPr id="13" name="ZoneTexte 12">
            <a:extLst>
              <a:ext uri="{FF2B5EF4-FFF2-40B4-BE49-F238E27FC236}">
                <a16:creationId xmlns:a16="http://schemas.microsoft.com/office/drawing/2014/main" id="{81D6382F-7335-8503-3981-5A12D607B874}"/>
              </a:ext>
            </a:extLst>
          </p:cNvPr>
          <p:cNvSpPr txBox="1"/>
          <p:nvPr/>
        </p:nvSpPr>
        <p:spPr>
          <a:xfrm>
            <a:off x="3927527" y="5904932"/>
            <a:ext cx="1710456" cy="371901"/>
          </a:xfrm>
          <a:prstGeom prst="rect">
            <a:avLst/>
          </a:prstGeom>
        </p:spPr>
        <p:txBody>
          <a:bodyPr vert="horz" wrap="square" lIns="91440" tIns="45720" rIns="91440" bIns="45720" rtlCol="0" anchor="ctr">
            <a:normAutofit/>
          </a:bodyPr>
          <a:lstStyle/>
          <a:p>
            <a:pPr algn="l"/>
            <a:r>
              <a:rPr lang="fr-FR" sz="1000" dirty="0">
                <a:solidFill>
                  <a:srgbClr val="002857"/>
                </a:solidFill>
              </a:rPr>
              <a:t>Saisir E-mail</a:t>
            </a:r>
          </a:p>
        </p:txBody>
      </p:sp>
      <p:sp>
        <p:nvSpPr>
          <p:cNvPr id="14" name="Accolade ouvrante 13">
            <a:extLst>
              <a:ext uri="{FF2B5EF4-FFF2-40B4-BE49-F238E27FC236}">
                <a16:creationId xmlns:a16="http://schemas.microsoft.com/office/drawing/2014/main" id="{E614ED83-9E6B-FFE2-A004-F3E8AEC083CC}"/>
              </a:ext>
            </a:extLst>
          </p:cNvPr>
          <p:cNvSpPr/>
          <p:nvPr/>
        </p:nvSpPr>
        <p:spPr>
          <a:xfrm>
            <a:off x="5532021" y="4667534"/>
            <a:ext cx="277730" cy="123739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ZoneTexte 14">
            <a:extLst>
              <a:ext uri="{FF2B5EF4-FFF2-40B4-BE49-F238E27FC236}">
                <a16:creationId xmlns:a16="http://schemas.microsoft.com/office/drawing/2014/main" id="{4F7C484C-2DBC-3ECD-95C2-6B382F16DFE1}"/>
              </a:ext>
            </a:extLst>
          </p:cNvPr>
          <p:cNvSpPr txBox="1"/>
          <p:nvPr/>
        </p:nvSpPr>
        <p:spPr>
          <a:xfrm>
            <a:off x="3990551" y="5093784"/>
            <a:ext cx="1710456" cy="371901"/>
          </a:xfrm>
          <a:prstGeom prst="rect">
            <a:avLst/>
          </a:prstGeom>
        </p:spPr>
        <p:txBody>
          <a:bodyPr vert="horz" wrap="square" lIns="91440" tIns="45720" rIns="91440" bIns="45720" rtlCol="0" anchor="ctr">
            <a:normAutofit/>
          </a:bodyPr>
          <a:lstStyle/>
          <a:p>
            <a:pPr algn="l"/>
            <a:r>
              <a:rPr lang="fr-FR" sz="1000" dirty="0">
                <a:solidFill>
                  <a:srgbClr val="002857"/>
                </a:solidFill>
              </a:rPr>
              <a:t>A saisir si non connecté</a:t>
            </a:r>
          </a:p>
        </p:txBody>
      </p:sp>
      <p:pic>
        <p:nvPicPr>
          <p:cNvPr id="16" name="Image 15">
            <a:extLst>
              <a:ext uri="{FF2B5EF4-FFF2-40B4-BE49-F238E27FC236}">
                <a16:creationId xmlns:a16="http://schemas.microsoft.com/office/drawing/2014/main" id="{8078BF9C-D24C-7AC3-9B5D-55044C4E9E51}"/>
              </a:ext>
            </a:extLst>
          </p:cNvPr>
          <p:cNvPicPr>
            <a:picLocks noChangeAspect="1"/>
          </p:cNvPicPr>
          <p:nvPr/>
        </p:nvPicPr>
        <p:blipFill>
          <a:blip r:embed="rId4"/>
          <a:stretch>
            <a:fillRect/>
          </a:stretch>
        </p:blipFill>
        <p:spPr>
          <a:xfrm>
            <a:off x="6689702" y="614318"/>
            <a:ext cx="1748905" cy="2244546"/>
          </a:xfrm>
          <a:prstGeom prst="rect">
            <a:avLst/>
          </a:prstGeom>
        </p:spPr>
      </p:pic>
      <p:cxnSp>
        <p:nvCxnSpPr>
          <p:cNvPr id="17" name="Connecteur droit avec flèche 16">
            <a:extLst>
              <a:ext uri="{FF2B5EF4-FFF2-40B4-BE49-F238E27FC236}">
                <a16:creationId xmlns:a16="http://schemas.microsoft.com/office/drawing/2014/main" id="{A2BD320C-CD5E-6605-5B17-6FEEE995225E}"/>
              </a:ext>
            </a:extLst>
          </p:cNvPr>
          <p:cNvCxnSpPr/>
          <p:nvPr/>
        </p:nvCxnSpPr>
        <p:spPr>
          <a:xfrm>
            <a:off x="2998704" y="1067938"/>
            <a:ext cx="3468342" cy="1863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95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7638D-7057-D8E6-4D3A-08E987D6185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EA4CB20-A8BF-9C18-5D40-1EEF803F6E9D}"/>
              </a:ext>
            </a:extLst>
          </p:cNvPr>
          <p:cNvPicPr>
            <a:picLocks noChangeAspect="1"/>
          </p:cNvPicPr>
          <p:nvPr/>
        </p:nvPicPr>
        <p:blipFill>
          <a:blip r:embed="rId2"/>
          <a:stretch>
            <a:fillRect/>
          </a:stretch>
        </p:blipFill>
        <p:spPr>
          <a:xfrm>
            <a:off x="545486" y="780202"/>
            <a:ext cx="6087325" cy="6077798"/>
          </a:xfrm>
          <a:prstGeom prst="rect">
            <a:avLst/>
          </a:prstGeom>
        </p:spPr>
      </p:pic>
      <p:sp>
        <p:nvSpPr>
          <p:cNvPr id="3" name="Titre 6">
            <a:extLst>
              <a:ext uri="{FF2B5EF4-FFF2-40B4-BE49-F238E27FC236}">
                <a16:creationId xmlns:a16="http://schemas.microsoft.com/office/drawing/2014/main" id="{BAEDEBA8-1CF1-4C83-6EFC-9A941C0A83B2}"/>
              </a:ext>
            </a:extLst>
          </p:cNvPr>
          <p:cNvSpPr txBox="1">
            <a:spLocks/>
          </p:cNvSpPr>
          <p:nvPr/>
        </p:nvSpPr>
        <p:spPr>
          <a:xfrm>
            <a:off x="302138" y="158263"/>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dirty="0"/>
              <a:t>Saisir les équipes</a:t>
            </a:r>
          </a:p>
        </p:txBody>
      </p:sp>
      <p:cxnSp>
        <p:nvCxnSpPr>
          <p:cNvPr id="4" name="Connecteur droit avec flèche 3">
            <a:extLst>
              <a:ext uri="{FF2B5EF4-FFF2-40B4-BE49-F238E27FC236}">
                <a16:creationId xmlns:a16="http://schemas.microsoft.com/office/drawing/2014/main" id="{F6E2739B-6BD0-595A-E64C-9ADAF8FD3EA9}"/>
              </a:ext>
            </a:extLst>
          </p:cNvPr>
          <p:cNvCxnSpPr>
            <a:cxnSpLocks/>
          </p:cNvCxnSpPr>
          <p:nvPr/>
        </p:nvCxnSpPr>
        <p:spPr>
          <a:xfrm>
            <a:off x="955344" y="979561"/>
            <a:ext cx="586852" cy="461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A1B2B9E8-EAA9-D42A-DA47-7AD620474622}"/>
              </a:ext>
            </a:extLst>
          </p:cNvPr>
          <p:cNvSpPr txBox="1"/>
          <p:nvPr/>
        </p:nvSpPr>
        <p:spPr>
          <a:xfrm>
            <a:off x="122830" y="730706"/>
            <a:ext cx="3179928" cy="242571"/>
          </a:xfrm>
          <a:prstGeom prst="rect">
            <a:avLst/>
          </a:prstGeom>
        </p:spPr>
        <p:txBody>
          <a:bodyPr vert="horz" wrap="square" lIns="91440" tIns="45720" rIns="91440" bIns="45720" rtlCol="0" anchor="ctr">
            <a:normAutofit lnSpcReduction="10000"/>
          </a:bodyPr>
          <a:lstStyle/>
          <a:p>
            <a:pPr algn="l"/>
            <a:r>
              <a:rPr lang="fr-FR" sz="1000" dirty="0">
                <a:solidFill>
                  <a:srgbClr val="002857"/>
                </a:solidFill>
              </a:rPr>
              <a:t>N° licence ou 3 premières lettres nom ou prénom</a:t>
            </a:r>
          </a:p>
        </p:txBody>
      </p:sp>
      <p:sp>
        <p:nvSpPr>
          <p:cNvPr id="6" name="ZoneTexte 5">
            <a:extLst>
              <a:ext uri="{FF2B5EF4-FFF2-40B4-BE49-F238E27FC236}">
                <a16:creationId xmlns:a16="http://schemas.microsoft.com/office/drawing/2014/main" id="{0C2D2FBA-3F01-0E9B-D458-0AB0DA39471C}"/>
              </a:ext>
            </a:extLst>
          </p:cNvPr>
          <p:cNvSpPr txBox="1"/>
          <p:nvPr/>
        </p:nvSpPr>
        <p:spPr>
          <a:xfrm>
            <a:off x="552497" y="2546061"/>
            <a:ext cx="3179928" cy="242571"/>
          </a:xfrm>
          <a:prstGeom prst="rect">
            <a:avLst/>
          </a:prstGeom>
        </p:spPr>
        <p:txBody>
          <a:bodyPr vert="horz" wrap="square" lIns="91440" tIns="45720" rIns="91440" bIns="45720" rtlCol="0" anchor="ctr">
            <a:normAutofit lnSpcReduction="10000"/>
          </a:bodyPr>
          <a:lstStyle/>
          <a:p>
            <a:pPr algn="l"/>
            <a:r>
              <a:rPr lang="fr-FR" sz="1000" dirty="0">
                <a:solidFill>
                  <a:srgbClr val="002857"/>
                </a:solidFill>
              </a:rPr>
              <a:t>Signalement </a:t>
            </a:r>
          </a:p>
        </p:txBody>
      </p:sp>
      <p:cxnSp>
        <p:nvCxnSpPr>
          <p:cNvPr id="7" name="Connecteur droit avec flèche 6">
            <a:extLst>
              <a:ext uri="{FF2B5EF4-FFF2-40B4-BE49-F238E27FC236}">
                <a16:creationId xmlns:a16="http://schemas.microsoft.com/office/drawing/2014/main" id="{750FD4AF-22E9-DC6B-B654-2C683A2D3FFD}"/>
              </a:ext>
            </a:extLst>
          </p:cNvPr>
          <p:cNvCxnSpPr/>
          <p:nvPr/>
        </p:nvCxnSpPr>
        <p:spPr>
          <a:xfrm>
            <a:off x="1398895" y="2671192"/>
            <a:ext cx="286603" cy="121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onnecteur droit avec flèche 7">
            <a:extLst>
              <a:ext uri="{FF2B5EF4-FFF2-40B4-BE49-F238E27FC236}">
                <a16:creationId xmlns:a16="http://schemas.microsoft.com/office/drawing/2014/main" id="{EB542526-8161-9BFF-4563-438808BC5F50}"/>
              </a:ext>
            </a:extLst>
          </p:cNvPr>
          <p:cNvCxnSpPr>
            <a:cxnSpLocks/>
          </p:cNvCxnSpPr>
          <p:nvPr/>
        </p:nvCxnSpPr>
        <p:spPr>
          <a:xfrm flipH="1">
            <a:off x="4635508" y="1170500"/>
            <a:ext cx="379316" cy="218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necteur droit avec flèche 8">
            <a:extLst>
              <a:ext uri="{FF2B5EF4-FFF2-40B4-BE49-F238E27FC236}">
                <a16:creationId xmlns:a16="http://schemas.microsoft.com/office/drawing/2014/main" id="{1658924C-B536-78ED-2759-EB70E9F197A4}"/>
              </a:ext>
            </a:extLst>
          </p:cNvPr>
          <p:cNvCxnSpPr>
            <a:cxnSpLocks/>
          </p:cNvCxnSpPr>
          <p:nvPr/>
        </p:nvCxnSpPr>
        <p:spPr>
          <a:xfrm flipH="1">
            <a:off x="4226841" y="828504"/>
            <a:ext cx="408667" cy="2286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13BAB8AD-F989-31A6-034F-91D935B1A94D}"/>
              </a:ext>
            </a:extLst>
          </p:cNvPr>
          <p:cNvSpPr txBox="1"/>
          <p:nvPr/>
        </p:nvSpPr>
        <p:spPr>
          <a:xfrm>
            <a:off x="3748785" y="392419"/>
            <a:ext cx="1364777" cy="242567"/>
          </a:xfrm>
          <a:prstGeom prst="rect">
            <a:avLst/>
          </a:prstGeom>
        </p:spPr>
        <p:txBody>
          <a:bodyPr vert="horz" wrap="square" lIns="91440" tIns="45720" rIns="91440" bIns="45720" rtlCol="0" anchor="ctr">
            <a:normAutofit lnSpcReduction="10000"/>
          </a:bodyPr>
          <a:lstStyle/>
          <a:p>
            <a:pPr algn="l"/>
            <a:r>
              <a:rPr lang="fr-FR" sz="1000" dirty="0">
                <a:solidFill>
                  <a:srgbClr val="FF0000"/>
                </a:solidFill>
              </a:rPr>
              <a:t>Obligatoire</a:t>
            </a:r>
          </a:p>
        </p:txBody>
      </p:sp>
      <p:sp>
        <p:nvSpPr>
          <p:cNvPr id="11" name="ZoneTexte 10">
            <a:extLst>
              <a:ext uri="{FF2B5EF4-FFF2-40B4-BE49-F238E27FC236}">
                <a16:creationId xmlns:a16="http://schemas.microsoft.com/office/drawing/2014/main" id="{05422B5C-2B8D-2A26-C77D-28977D8F5645}"/>
              </a:ext>
            </a:extLst>
          </p:cNvPr>
          <p:cNvSpPr txBox="1"/>
          <p:nvPr/>
        </p:nvSpPr>
        <p:spPr>
          <a:xfrm>
            <a:off x="4572000" y="707219"/>
            <a:ext cx="3179928" cy="242571"/>
          </a:xfrm>
          <a:prstGeom prst="rect">
            <a:avLst/>
          </a:prstGeom>
        </p:spPr>
        <p:txBody>
          <a:bodyPr vert="horz" wrap="square" lIns="91440" tIns="45720" rIns="91440" bIns="45720" rtlCol="0" anchor="ctr">
            <a:normAutofit lnSpcReduction="10000"/>
          </a:bodyPr>
          <a:lstStyle/>
          <a:p>
            <a:pPr algn="l"/>
            <a:r>
              <a:rPr lang="fr-FR" sz="1000" dirty="0">
                <a:solidFill>
                  <a:srgbClr val="002857"/>
                </a:solidFill>
              </a:rPr>
              <a:t>Indiquer un joueur absent </a:t>
            </a:r>
          </a:p>
        </p:txBody>
      </p:sp>
      <p:sp>
        <p:nvSpPr>
          <p:cNvPr id="12" name="ZoneTexte 11">
            <a:extLst>
              <a:ext uri="{FF2B5EF4-FFF2-40B4-BE49-F238E27FC236}">
                <a16:creationId xmlns:a16="http://schemas.microsoft.com/office/drawing/2014/main" id="{A997D900-701A-9050-A01E-A6BE5C9788ED}"/>
              </a:ext>
            </a:extLst>
          </p:cNvPr>
          <p:cNvSpPr txBox="1"/>
          <p:nvPr/>
        </p:nvSpPr>
        <p:spPr>
          <a:xfrm>
            <a:off x="5078507" y="1049214"/>
            <a:ext cx="3179928" cy="242571"/>
          </a:xfrm>
          <a:prstGeom prst="rect">
            <a:avLst/>
          </a:prstGeom>
        </p:spPr>
        <p:txBody>
          <a:bodyPr vert="horz" wrap="square" lIns="91440" tIns="45720" rIns="91440" bIns="45720" rtlCol="0" anchor="ctr">
            <a:normAutofit lnSpcReduction="10000"/>
          </a:bodyPr>
          <a:lstStyle/>
          <a:p>
            <a:pPr algn="l"/>
            <a:r>
              <a:rPr lang="fr-FR" sz="1000" dirty="0">
                <a:solidFill>
                  <a:srgbClr val="002857"/>
                </a:solidFill>
              </a:rPr>
              <a:t>Supprimer un joueur</a:t>
            </a:r>
          </a:p>
        </p:txBody>
      </p:sp>
      <p:pic>
        <p:nvPicPr>
          <p:cNvPr id="13" name="Image 12">
            <a:extLst>
              <a:ext uri="{FF2B5EF4-FFF2-40B4-BE49-F238E27FC236}">
                <a16:creationId xmlns:a16="http://schemas.microsoft.com/office/drawing/2014/main" id="{3490967F-AD6E-361A-F6CB-8E972934D253}"/>
              </a:ext>
            </a:extLst>
          </p:cNvPr>
          <p:cNvPicPr>
            <a:picLocks noChangeAspect="1"/>
          </p:cNvPicPr>
          <p:nvPr/>
        </p:nvPicPr>
        <p:blipFill>
          <a:blip r:embed="rId3"/>
          <a:stretch>
            <a:fillRect/>
          </a:stretch>
        </p:blipFill>
        <p:spPr>
          <a:xfrm>
            <a:off x="1585266" y="5511190"/>
            <a:ext cx="1171739" cy="257211"/>
          </a:xfrm>
          <a:prstGeom prst="rect">
            <a:avLst/>
          </a:prstGeom>
        </p:spPr>
      </p:pic>
      <p:cxnSp>
        <p:nvCxnSpPr>
          <p:cNvPr id="14" name="Connecteur droit avec flèche 13">
            <a:extLst>
              <a:ext uri="{FF2B5EF4-FFF2-40B4-BE49-F238E27FC236}">
                <a16:creationId xmlns:a16="http://schemas.microsoft.com/office/drawing/2014/main" id="{FC725A71-92B2-F4A5-1A81-8F03891C060E}"/>
              </a:ext>
            </a:extLst>
          </p:cNvPr>
          <p:cNvCxnSpPr>
            <a:cxnSpLocks/>
            <a:stCxn id="3" idx="2"/>
          </p:cNvCxnSpPr>
          <p:nvPr/>
        </p:nvCxnSpPr>
        <p:spPr>
          <a:xfrm flipH="1">
            <a:off x="3683697" y="643405"/>
            <a:ext cx="207363" cy="2769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A9433385-A992-C099-EE85-304C1375DA13}"/>
              </a:ext>
            </a:extLst>
          </p:cNvPr>
          <p:cNvSpPr txBox="1"/>
          <p:nvPr/>
        </p:nvSpPr>
        <p:spPr>
          <a:xfrm>
            <a:off x="3732425" y="543595"/>
            <a:ext cx="3179928" cy="242571"/>
          </a:xfrm>
          <a:prstGeom prst="rect">
            <a:avLst/>
          </a:prstGeom>
        </p:spPr>
        <p:txBody>
          <a:bodyPr vert="horz" wrap="square" lIns="91440" tIns="45720" rIns="91440" bIns="45720" rtlCol="0" anchor="ctr">
            <a:normAutofit lnSpcReduction="10000"/>
          </a:bodyPr>
          <a:lstStyle/>
          <a:p>
            <a:pPr algn="l"/>
            <a:r>
              <a:rPr lang="fr-FR" sz="1000" dirty="0">
                <a:solidFill>
                  <a:srgbClr val="002857"/>
                </a:solidFill>
              </a:rPr>
              <a:t>Choisir le capitaine </a:t>
            </a:r>
          </a:p>
        </p:txBody>
      </p:sp>
      <p:cxnSp>
        <p:nvCxnSpPr>
          <p:cNvPr id="16" name="Connecteur droit avec flèche 15">
            <a:extLst>
              <a:ext uri="{FF2B5EF4-FFF2-40B4-BE49-F238E27FC236}">
                <a16:creationId xmlns:a16="http://schemas.microsoft.com/office/drawing/2014/main" id="{D7361FA4-292A-EF5C-9581-29D69458C3AF}"/>
              </a:ext>
            </a:extLst>
          </p:cNvPr>
          <p:cNvCxnSpPr>
            <a:cxnSpLocks/>
          </p:cNvCxnSpPr>
          <p:nvPr/>
        </p:nvCxnSpPr>
        <p:spPr>
          <a:xfrm flipH="1">
            <a:off x="6138595" y="5655387"/>
            <a:ext cx="773758" cy="5751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ZoneTexte 16">
            <a:extLst>
              <a:ext uri="{FF2B5EF4-FFF2-40B4-BE49-F238E27FC236}">
                <a16:creationId xmlns:a16="http://schemas.microsoft.com/office/drawing/2014/main" id="{34A18264-B7F5-2D6B-656C-984DC7DB2D00}"/>
              </a:ext>
            </a:extLst>
          </p:cNvPr>
          <p:cNvSpPr txBox="1"/>
          <p:nvPr/>
        </p:nvSpPr>
        <p:spPr>
          <a:xfrm>
            <a:off x="6082627" y="5363320"/>
            <a:ext cx="3179928" cy="242571"/>
          </a:xfrm>
          <a:prstGeom prst="rect">
            <a:avLst/>
          </a:prstGeom>
        </p:spPr>
        <p:txBody>
          <a:bodyPr vert="horz" wrap="square" lIns="91440" tIns="45720" rIns="91440" bIns="45720" rtlCol="0" anchor="ctr">
            <a:normAutofit fontScale="77500" lnSpcReduction="20000"/>
          </a:bodyPr>
          <a:lstStyle/>
          <a:p>
            <a:pPr algn="l"/>
            <a:r>
              <a:rPr lang="fr-FR" sz="1000" dirty="0">
                <a:solidFill>
                  <a:srgbClr val="002857"/>
                </a:solidFill>
              </a:rPr>
              <a:t>Indication automatique si équipe exempte – </a:t>
            </a:r>
            <a:r>
              <a:rPr lang="fr-FR" sz="1000" dirty="0">
                <a:solidFill>
                  <a:srgbClr val="FF0000"/>
                </a:solidFill>
              </a:rPr>
              <a:t>Rien à faire de manuel</a:t>
            </a:r>
          </a:p>
        </p:txBody>
      </p:sp>
    </p:spTree>
    <p:extLst>
      <p:ext uri="{BB962C8B-B14F-4D97-AF65-F5344CB8AC3E}">
        <p14:creationId xmlns:p14="http://schemas.microsoft.com/office/powerpoint/2010/main" val="249641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20E08-B303-58AE-FDFF-ABFD1F3F097F}"/>
            </a:ext>
          </a:extLst>
        </p:cNvPr>
        <p:cNvGrpSpPr/>
        <p:nvPr/>
      </p:nvGrpSpPr>
      <p:grpSpPr>
        <a:xfrm>
          <a:off x="0" y="0"/>
          <a:ext cx="0" cy="0"/>
          <a:chOff x="0" y="0"/>
          <a:chExt cx="0" cy="0"/>
        </a:xfrm>
      </p:grpSpPr>
      <p:sp>
        <p:nvSpPr>
          <p:cNvPr id="2" name="Titre 6">
            <a:extLst>
              <a:ext uri="{FF2B5EF4-FFF2-40B4-BE49-F238E27FC236}">
                <a16:creationId xmlns:a16="http://schemas.microsoft.com/office/drawing/2014/main" id="{E5A4FE89-3D65-21CA-E952-6AAE156DEAB4}"/>
              </a:ext>
            </a:extLst>
          </p:cNvPr>
          <p:cNvSpPr txBox="1">
            <a:spLocks/>
          </p:cNvSpPr>
          <p:nvPr/>
        </p:nvSpPr>
        <p:spPr>
          <a:xfrm>
            <a:off x="705392" y="199516"/>
            <a:ext cx="10502935" cy="4851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sz="2800" dirty="0"/>
              <a:t>Affecter les arbitres et imprimer les fiches de partie</a:t>
            </a:r>
          </a:p>
        </p:txBody>
      </p:sp>
      <p:pic>
        <p:nvPicPr>
          <p:cNvPr id="3" name="Image 2">
            <a:extLst>
              <a:ext uri="{FF2B5EF4-FFF2-40B4-BE49-F238E27FC236}">
                <a16:creationId xmlns:a16="http://schemas.microsoft.com/office/drawing/2014/main" id="{DB765960-35AA-387A-2C42-1EEC32A4481E}"/>
              </a:ext>
            </a:extLst>
          </p:cNvPr>
          <p:cNvPicPr>
            <a:picLocks noChangeAspect="1"/>
          </p:cNvPicPr>
          <p:nvPr/>
        </p:nvPicPr>
        <p:blipFill>
          <a:blip r:embed="rId2"/>
          <a:stretch>
            <a:fillRect/>
          </a:stretch>
        </p:blipFill>
        <p:spPr>
          <a:xfrm>
            <a:off x="807870" y="1437817"/>
            <a:ext cx="323895" cy="352474"/>
          </a:xfrm>
          <a:prstGeom prst="rect">
            <a:avLst/>
          </a:prstGeom>
        </p:spPr>
      </p:pic>
      <p:pic>
        <p:nvPicPr>
          <p:cNvPr id="4" name="Image 3">
            <a:extLst>
              <a:ext uri="{FF2B5EF4-FFF2-40B4-BE49-F238E27FC236}">
                <a16:creationId xmlns:a16="http://schemas.microsoft.com/office/drawing/2014/main" id="{52608E98-57EE-F99D-F5FD-C9C21BE50C2A}"/>
              </a:ext>
            </a:extLst>
          </p:cNvPr>
          <p:cNvPicPr>
            <a:picLocks noChangeAspect="1"/>
          </p:cNvPicPr>
          <p:nvPr/>
        </p:nvPicPr>
        <p:blipFill>
          <a:blip r:embed="rId3"/>
          <a:stretch>
            <a:fillRect/>
          </a:stretch>
        </p:blipFill>
        <p:spPr>
          <a:xfrm>
            <a:off x="705392" y="1790291"/>
            <a:ext cx="7770844" cy="4826103"/>
          </a:xfrm>
          <a:prstGeom prst="rect">
            <a:avLst/>
          </a:prstGeom>
        </p:spPr>
      </p:pic>
    </p:spTree>
    <p:extLst>
      <p:ext uri="{BB962C8B-B14F-4D97-AF65-F5344CB8AC3E}">
        <p14:creationId xmlns:p14="http://schemas.microsoft.com/office/powerpoint/2010/main" val="279873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FA3BC-18B8-DD97-4449-592B4413A840}"/>
            </a:ext>
          </a:extLst>
        </p:cNvPr>
        <p:cNvGrpSpPr/>
        <p:nvPr/>
      </p:nvGrpSpPr>
      <p:grpSpPr>
        <a:xfrm>
          <a:off x="0" y="0"/>
          <a:ext cx="0" cy="0"/>
          <a:chOff x="0" y="0"/>
          <a:chExt cx="0" cy="0"/>
        </a:xfrm>
      </p:grpSpPr>
      <p:sp>
        <p:nvSpPr>
          <p:cNvPr id="2" name="Titre 6">
            <a:extLst>
              <a:ext uri="{FF2B5EF4-FFF2-40B4-BE49-F238E27FC236}">
                <a16:creationId xmlns:a16="http://schemas.microsoft.com/office/drawing/2014/main" id="{2A1BB345-EF70-D2D6-7067-5E11621F1D32}"/>
              </a:ext>
            </a:extLst>
          </p:cNvPr>
          <p:cNvSpPr txBox="1">
            <a:spLocks/>
          </p:cNvSpPr>
          <p:nvPr/>
        </p:nvSpPr>
        <p:spPr>
          <a:xfrm>
            <a:off x="705392" y="199516"/>
            <a:ext cx="7967553" cy="48514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Diffuser sur écran secondaire (optionnel)</a:t>
            </a:r>
            <a:endParaRPr lang="fr-FR" dirty="0"/>
          </a:p>
        </p:txBody>
      </p:sp>
      <p:pic>
        <p:nvPicPr>
          <p:cNvPr id="3" name="Image 2">
            <a:extLst>
              <a:ext uri="{FF2B5EF4-FFF2-40B4-BE49-F238E27FC236}">
                <a16:creationId xmlns:a16="http://schemas.microsoft.com/office/drawing/2014/main" id="{27E55E33-49DF-49DF-2001-15B697535D90}"/>
              </a:ext>
            </a:extLst>
          </p:cNvPr>
          <p:cNvPicPr>
            <a:picLocks noChangeAspect="1"/>
          </p:cNvPicPr>
          <p:nvPr/>
        </p:nvPicPr>
        <p:blipFill>
          <a:blip r:embed="rId2"/>
          <a:stretch>
            <a:fillRect/>
          </a:stretch>
        </p:blipFill>
        <p:spPr>
          <a:xfrm>
            <a:off x="622265" y="822912"/>
            <a:ext cx="853848" cy="485141"/>
          </a:xfrm>
          <a:prstGeom prst="rect">
            <a:avLst/>
          </a:prstGeom>
        </p:spPr>
      </p:pic>
      <p:pic>
        <p:nvPicPr>
          <p:cNvPr id="4" name="Image 3">
            <a:extLst>
              <a:ext uri="{FF2B5EF4-FFF2-40B4-BE49-F238E27FC236}">
                <a16:creationId xmlns:a16="http://schemas.microsoft.com/office/drawing/2014/main" id="{E365760A-3622-960A-8760-DDB18241BC39}"/>
              </a:ext>
            </a:extLst>
          </p:cNvPr>
          <p:cNvPicPr>
            <a:picLocks noChangeAspect="1"/>
          </p:cNvPicPr>
          <p:nvPr/>
        </p:nvPicPr>
        <p:blipFill>
          <a:blip r:embed="rId3"/>
          <a:stretch>
            <a:fillRect/>
          </a:stretch>
        </p:blipFill>
        <p:spPr>
          <a:xfrm>
            <a:off x="437700" y="1308053"/>
            <a:ext cx="6439799" cy="1514686"/>
          </a:xfrm>
          <a:prstGeom prst="rect">
            <a:avLst/>
          </a:prstGeom>
        </p:spPr>
      </p:pic>
      <p:pic>
        <p:nvPicPr>
          <p:cNvPr id="5" name="Image 4">
            <a:extLst>
              <a:ext uri="{FF2B5EF4-FFF2-40B4-BE49-F238E27FC236}">
                <a16:creationId xmlns:a16="http://schemas.microsoft.com/office/drawing/2014/main" id="{B9B97BF8-7E20-2233-56DC-3E647B7F94E1}"/>
              </a:ext>
            </a:extLst>
          </p:cNvPr>
          <p:cNvPicPr>
            <a:picLocks noChangeAspect="1"/>
          </p:cNvPicPr>
          <p:nvPr/>
        </p:nvPicPr>
        <p:blipFill>
          <a:blip r:embed="rId4"/>
          <a:stretch>
            <a:fillRect/>
          </a:stretch>
        </p:blipFill>
        <p:spPr>
          <a:xfrm>
            <a:off x="622265" y="2431140"/>
            <a:ext cx="4583279" cy="3431522"/>
          </a:xfrm>
          <a:prstGeom prst="rect">
            <a:avLst/>
          </a:prstGeom>
        </p:spPr>
      </p:pic>
      <p:sp>
        <p:nvSpPr>
          <p:cNvPr id="6" name="ZoneTexte 5">
            <a:extLst>
              <a:ext uri="{FF2B5EF4-FFF2-40B4-BE49-F238E27FC236}">
                <a16:creationId xmlns:a16="http://schemas.microsoft.com/office/drawing/2014/main" id="{B9690008-89AE-7CED-0C65-56AEE5EB9E63}"/>
              </a:ext>
            </a:extLst>
          </p:cNvPr>
          <p:cNvSpPr txBox="1"/>
          <p:nvPr/>
        </p:nvSpPr>
        <p:spPr>
          <a:xfrm>
            <a:off x="0" y="684658"/>
            <a:ext cx="3179928" cy="242571"/>
          </a:xfrm>
          <a:prstGeom prst="rect">
            <a:avLst/>
          </a:prstGeom>
        </p:spPr>
        <p:txBody>
          <a:bodyPr vert="horz" wrap="square" lIns="91440" tIns="45720" rIns="91440" bIns="45720" rtlCol="0" anchor="ctr">
            <a:normAutofit lnSpcReduction="10000"/>
          </a:bodyPr>
          <a:lstStyle/>
          <a:p>
            <a:pPr algn="l"/>
            <a:r>
              <a:rPr lang="fr-FR" sz="1000" dirty="0">
                <a:solidFill>
                  <a:srgbClr val="002857"/>
                </a:solidFill>
              </a:rPr>
              <a:t>Sélectionner</a:t>
            </a:r>
          </a:p>
        </p:txBody>
      </p:sp>
      <p:sp>
        <p:nvSpPr>
          <p:cNvPr id="7" name="ZoneTexte 6">
            <a:extLst>
              <a:ext uri="{FF2B5EF4-FFF2-40B4-BE49-F238E27FC236}">
                <a16:creationId xmlns:a16="http://schemas.microsoft.com/office/drawing/2014/main" id="{F6B9E640-0FF9-B9E3-C053-5A7C20A50059}"/>
              </a:ext>
            </a:extLst>
          </p:cNvPr>
          <p:cNvSpPr txBox="1"/>
          <p:nvPr/>
        </p:nvSpPr>
        <p:spPr>
          <a:xfrm>
            <a:off x="1881887" y="995338"/>
            <a:ext cx="3179928" cy="242571"/>
          </a:xfrm>
          <a:prstGeom prst="rect">
            <a:avLst/>
          </a:prstGeom>
        </p:spPr>
        <p:txBody>
          <a:bodyPr vert="horz" wrap="square" lIns="91440" tIns="45720" rIns="91440" bIns="45720" rtlCol="0" anchor="ctr">
            <a:normAutofit lnSpcReduction="10000"/>
          </a:bodyPr>
          <a:lstStyle/>
          <a:p>
            <a:pPr algn="l"/>
            <a:r>
              <a:rPr lang="fr-FR" sz="1000" dirty="0">
                <a:solidFill>
                  <a:srgbClr val="002857"/>
                </a:solidFill>
              </a:rPr>
              <a:t>Diffuser</a:t>
            </a:r>
          </a:p>
        </p:txBody>
      </p:sp>
      <p:cxnSp>
        <p:nvCxnSpPr>
          <p:cNvPr id="8" name="Connecteur droit avec flèche 7">
            <a:extLst>
              <a:ext uri="{FF2B5EF4-FFF2-40B4-BE49-F238E27FC236}">
                <a16:creationId xmlns:a16="http://schemas.microsoft.com/office/drawing/2014/main" id="{7EB33D77-2036-78A6-DD57-083576046980}"/>
              </a:ext>
            </a:extLst>
          </p:cNvPr>
          <p:cNvCxnSpPr/>
          <p:nvPr/>
        </p:nvCxnSpPr>
        <p:spPr>
          <a:xfrm>
            <a:off x="539138" y="893056"/>
            <a:ext cx="83127" cy="1724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Connecteur droit avec flèche 8">
            <a:extLst>
              <a:ext uri="{FF2B5EF4-FFF2-40B4-BE49-F238E27FC236}">
                <a16:creationId xmlns:a16="http://schemas.microsoft.com/office/drawing/2014/main" id="{58CC07CA-A404-5866-3FD2-A62261BF26E5}"/>
              </a:ext>
            </a:extLst>
          </p:cNvPr>
          <p:cNvCxnSpPr>
            <a:cxnSpLocks/>
            <a:stCxn id="7" idx="1"/>
            <a:endCxn id="3" idx="3"/>
          </p:cNvCxnSpPr>
          <p:nvPr/>
        </p:nvCxnSpPr>
        <p:spPr>
          <a:xfrm flipH="1" flipV="1">
            <a:off x="1476113" y="1065483"/>
            <a:ext cx="405774" cy="511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9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7FB0B-F3E0-81F3-290B-A971261F154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BDC717D-48B2-1416-C159-095646C9457E}"/>
              </a:ext>
            </a:extLst>
          </p:cNvPr>
          <p:cNvPicPr>
            <a:picLocks noChangeAspect="1"/>
          </p:cNvPicPr>
          <p:nvPr/>
        </p:nvPicPr>
        <p:blipFill>
          <a:blip r:embed="rId2"/>
          <a:stretch>
            <a:fillRect/>
          </a:stretch>
        </p:blipFill>
        <p:spPr>
          <a:xfrm>
            <a:off x="2761997" y="2023866"/>
            <a:ext cx="3620005" cy="2810267"/>
          </a:xfrm>
          <a:prstGeom prst="rect">
            <a:avLst/>
          </a:prstGeom>
        </p:spPr>
      </p:pic>
      <p:sp>
        <p:nvSpPr>
          <p:cNvPr id="3" name="Titre 6">
            <a:extLst>
              <a:ext uri="{FF2B5EF4-FFF2-40B4-BE49-F238E27FC236}">
                <a16:creationId xmlns:a16="http://schemas.microsoft.com/office/drawing/2014/main" id="{5376DC29-8307-FCDE-4542-057478616200}"/>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Saisir les scores de la partie</a:t>
            </a:r>
            <a:endParaRPr lang="fr-FR" dirty="0"/>
          </a:p>
        </p:txBody>
      </p:sp>
      <p:cxnSp>
        <p:nvCxnSpPr>
          <p:cNvPr id="4" name="Connecteur droit avec flèche 3">
            <a:extLst>
              <a:ext uri="{FF2B5EF4-FFF2-40B4-BE49-F238E27FC236}">
                <a16:creationId xmlns:a16="http://schemas.microsoft.com/office/drawing/2014/main" id="{1E26808D-14CA-4016-237C-E4FF5EE72BA9}"/>
              </a:ext>
            </a:extLst>
          </p:cNvPr>
          <p:cNvCxnSpPr>
            <a:cxnSpLocks/>
          </p:cNvCxnSpPr>
          <p:nvPr/>
        </p:nvCxnSpPr>
        <p:spPr>
          <a:xfrm flipV="1">
            <a:off x="3200400" y="3906982"/>
            <a:ext cx="609600" cy="148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Connecteur droit avec flèche 4">
            <a:extLst>
              <a:ext uri="{FF2B5EF4-FFF2-40B4-BE49-F238E27FC236}">
                <a16:creationId xmlns:a16="http://schemas.microsoft.com/office/drawing/2014/main" id="{82E08F4A-EA4F-8914-EFC2-5BAE0B86B2AB}"/>
              </a:ext>
            </a:extLst>
          </p:cNvPr>
          <p:cNvCxnSpPr>
            <a:cxnSpLocks/>
          </p:cNvCxnSpPr>
          <p:nvPr/>
        </p:nvCxnSpPr>
        <p:spPr>
          <a:xfrm>
            <a:off x="3200400" y="4081038"/>
            <a:ext cx="711120" cy="603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Connecteur droit avec flèche 5">
            <a:extLst>
              <a:ext uri="{FF2B5EF4-FFF2-40B4-BE49-F238E27FC236}">
                <a16:creationId xmlns:a16="http://schemas.microsoft.com/office/drawing/2014/main" id="{FEFAB4EC-3FEB-8F07-5899-A317E07CCC97}"/>
              </a:ext>
            </a:extLst>
          </p:cNvPr>
          <p:cNvCxnSpPr>
            <a:cxnSpLocks/>
          </p:cNvCxnSpPr>
          <p:nvPr/>
        </p:nvCxnSpPr>
        <p:spPr>
          <a:xfrm flipH="1">
            <a:off x="5749232" y="1754254"/>
            <a:ext cx="632770" cy="5392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7DCB3300-D5A6-7BC1-C235-CE07D64DF8B5}"/>
              </a:ext>
            </a:extLst>
          </p:cNvPr>
          <p:cNvSpPr txBox="1"/>
          <p:nvPr/>
        </p:nvSpPr>
        <p:spPr>
          <a:xfrm>
            <a:off x="6382002" y="1310416"/>
            <a:ext cx="3179928" cy="887676"/>
          </a:xfrm>
          <a:prstGeom prst="rect">
            <a:avLst/>
          </a:prstGeom>
        </p:spPr>
        <p:txBody>
          <a:bodyPr vert="horz" wrap="square" lIns="91440" tIns="45720" rIns="91440" bIns="45720" rtlCol="0" anchor="ctr">
            <a:normAutofit/>
          </a:bodyPr>
          <a:lstStyle/>
          <a:p>
            <a:pPr algn="l"/>
            <a:r>
              <a:rPr lang="fr-FR" sz="1000" dirty="0">
                <a:solidFill>
                  <a:srgbClr val="002857"/>
                </a:solidFill>
              </a:rPr>
              <a:t>Pour activer la saisie des parties les unes après</a:t>
            </a:r>
          </a:p>
          <a:p>
            <a:pPr algn="l"/>
            <a:r>
              <a:rPr lang="fr-FR" sz="1000" dirty="0">
                <a:solidFill>
                  <a:srgbClr val="002857"/>
                </a:solidFill>
              </a:rPr>
              <a:t> les autres en continu</a:t>
            </a:r>
          </a:p>
        </p:txBody>
      </p:sp>
      <p:sp>
        <p:nvSpPr>
          <p:cNvPr id="8" name="ZoneTexte 7">
            <a:extLst>
              <a:ext uri="{FF2B5EF4-FFF2-40B4-BE49-F238E27FC236}">
                <a16:creationId xmlns:a16="http://schemas.microsoft.com/office/drawing/2014/main" id="{E62FB2AE-37DD-9922-C1C6-A2E652904DF5}"/>
              </a:ext>
            </a:extLst>
          </p:cNvPr>
          <p:cNvSpPr txBox="1"/>
          <p:nvPr/>
        </p:nvSpPr>
        <p:spPr>
          <a:xfrm>
            <a:off x="142360" y="3934023"/>
            <a:ext cx="3179928" cy="242571"/>
          </a:xfrm>
          <a:prstGeom prst="rect">
            <a:avLst/>
          </a:prstGeom>
        </p:spPr>
        <p:txBody>
          <a:bodyPr vert="horz" wrap="square" lIns="91440" tIns="45720" rIns="91440" bIns="45720" rtlCol="0" anchor="ctr">
            <a:normAutofit fontScale="92500"/>
          </a:bodyPr>
          <a:lstStyle/>
          <a:p>
            <a:pPr algn="l"/>
            <a:r>
              <a:rPr lang="fr-FR" sz="1000" dirty="0">
                <a:solidFill>
                  <a:srgbClr val="002857"/>
                </a:solidFill>
              </a:rPr>
              <a:t>Saisir le score et faire « entrée » pour passer d’un score à l’autre</a:t>
            </a:r>
          </a:p>
        </p:txBody>
      </p:sp>
    </p:spTree>
    <p:extLst>
      <p:ext uri="{BB962C8B-B14F-4D97-AF65-F5344CB8AC3E}">
        <p14:creationId xmlns:p14="http://schemas.microsoft.com/office/powerpoint/2010/main" val="200683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E7ACA-318B-C528-6545-D0FE4F873BB2}"/>
            </a:ext>
          </a:extLst>
        </p:cNvPr>
        <p:cNvGrpSpPr/>
        <p:nvPr/>
      </p:nvGrpSpPr>
      <p:grpSpPr>
        <a:xfrm>
          <a:off x="0" y="0"/>
          <a:ext cx="0" cy="0"/>
          <a:chOff x="0" y="0"/>
          <a:chExt cx="0" cy="0"/>
        </a:xfrm>
      </p:grpSpPr>
      <p:sp>
        <p:nvSpPr>
          <p:cNvPr id="2" name="Titre 6">
            <a:extLst>
              <a:ext uri="{FF2B5EF4-FFF2-40B4-BE49-F238E27FC236}">
                <a16:creationId xmlns:a16="http://schemas.microsoft.com/office/drawing/2014/main" id="{A3182161-FE2B-63DB-155E-3528A1141610}"/>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Signaler les cartons</a:t>
            </a:r>
            <a:endParaRPr lang="fr-FR" dirty="0"/>
          </a:p>
        </p:txBody>
      </p:sp>
      <p:sp>
        <p:nvSpPr>
          <p:cNvPr id="3" name="ZoneTexte 2">
            <a:extLst>
              <a:ext uri="{FF2B5EF4-FFF2-40B4-BE49-F238E27FC236}">
                <a16:creationId xmlns:a16="http://schemas.microsoft.com/office/drawing/2014/main" id="{FFFC4FA2-11E3-E400-1400-3CE03A26D6AA}"/>
              </a:ext>
            </a:extLst>
          </p:cNvPr>
          <p:cNvSpPr txBox="1"/>
          <p:nvPr/>
        </p:nvSpPr>
        <p:spPr>
          <a:xfrm>
            <a:off x="263237" y="1059756"/>
            <a:ext cx="3463636" cy="485142"/>
          </a:xfrm>
          <a:prstGeom prst="rect">
            <a:avLst/>
          </a:prstGeom>
        </p:spPr>
        <p:txBody>
          <a:bodyPr vert="horz" wrap="square" lIns="91440" tIns="45720" rIns="91440" bIns="45720" rtlCol="0" anchor="ctr">
            <a:normAutofit/>
          </a:bodyPr>
          <a:lstStyle/>
          <a:p>
            <a:pPr algn="l"/>
            <a:r>
              <a:rPr lang="fr-FR" sz="1000" dirty="0">
                <a:solidFill>
                  <a:srgbClr val="002857"/>
                </a:solidFill>
              </a:rPr>
              <a:t>1 - Par les arbitres sur la feuille de partie</a:t>
            </a:r>
          </a:p>
          <a:p>
            <a:pPr algn="l"/>
            <a:r>
              <a:rPr lang="fr-FR" sz="1000" dirty="0">
                <a:solidFill>
                  <a:srgbClr val="002857"/>
                </a:solidFill>
              </a:rPr>
              <a:t>2 – Par le JA</a:t>
            </a:r>
          </a:p>
        </p:txBody>
      </p:sp>
      <p:pic>
        <p:nvPicPr>
          <p:cNvPr id="4" name="Image 3">
            <a:extLst>
              <a:ext uri="{FF2B5EF4-FFF2-40B4-BE49-F238E27FC236}">
                <a16:creationId xmlns:a16="http://schemas.microsoft.com/office/drawing/2014/main" id="{8CDA0EAF-2D38-1BB7-8083-F4CC1910BF9A}"/>
              </a:ext>
            </a:extLst>
          </p:cNvPr>
          <p:cNvPicPr>
            <a:picLocks noChangeAspect="1"/>
          </p:cNvPicPr>
          <p:nvPr/>
        </p:nvPicPr>
        <p:blipFill>
          <a:blip r:embed="rId2"/>
          <a:stretch>
            <a:fillRect/>
          </a:stretch>
        </p:blipFill>
        <p:spPr>
          <a:xfrm>
            <a:off x="263237" y="1919996"/>
            <a:ext cx="6677957" cy="1524213"/>
          </a:xfrm>
          <a:prstGeom prst="rect">
            <a:avLst/>
          </a:prstGeom>
        </p:spPr>
      </p:pic>
      <p:cxnSp>
        <p:nvCxnSpPr>
          <p:cNvPr id="5" name="Connecteur droit avec flèche 4">
            <a:extLst>
              <a:ext uri="{FF2B5EF4-FFF2-40B4-BE49-F238E27FC236}">
                <a16:creationId xmlns:a16="http://schemas.microsoft.com/office/drawing/2014/main" id="{DFA8FF12-084F-C1BE-B4C8-1F7DFD7DD978}"/>
              </a:ext>
            </a:extLst>
          </p:cNvPr>
          <p:cNvCxnSpPr/>
          <p:nvPr/>
        </p:nvCxnSpPr>
        <p:spPr>
          <a:xfrm>
            <a:off x="1565564" y="1544898"/>
            <a:ext cx="2341418" cy="5609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Image 5">
            <a:extLst>
              <a:ext uri="{FF2B5EF4-FFF2-40B4-BE49-F238E27FC236}">
                <a16:creationId xmlns:a16="http://schemas.microsoft.com/office/drawing/2014/main" id="{EF22B488-4495-997D-BE6F-64E14F23F667}"/>
              </a:ext>
            </a:extLst>
          </p:cNvPr>
          <p:cNvPicPr>
            <a:picLocks noChangeAspect="1"/>
          </p:cNvPicPr>
          <p:nvPr/>
        </p:nvPicPr>
        <p:blipFill>
          <a:blip r:embed="rId3"/>
          <a:stretch>
            <a:fillRect/>
          </a:stretch>
        </p:blipFill>
        <p:spPr>
          <a:xfrm>
            <a:off x="405813" y="3683060"/>
            <a:ext cx="4286848" cy="1209844"/>
          </a:xfrm>
          <a:prstGeom prst="rect">
            <a:avLst/>
          </a:prstGeom>
        </p:spPr>
      </p:pic>
      <p:pic>
        <p:nvPicPr>
          <p:cNvPr id="7" name="Image 6">
            <a:extLst>
              <a:ext uri="{FF2B5EF4-FFF2-40B4-BE49-F238E27FC236}">
                <a16:creationId xmlns:a16="http://schemas.microsoft.com/office/drawing/2014/main" id="{25C525FD-1DEA-1886-CAEA-AA9C88561B3E}"/>
              </a:ext>
            </a:extLst>
          </p:cNvPr>
          <p:cNvPicPr>
            <a:picLocks noChangeAspect="1"/>
          </p:cNvPicPr>
          <p:nvPr/>
        </p:nvPicPr>
        <p:blipFill>
          <a:blip r:embed="rId4"/>
          <a:stretch>
            <a:fillRect/>
          </a:stretch>
        </p:blipFill>
        <p:spPr>
          <a:xfrm>
            <a:off x="4572000" y="4408553"/>
            <a:ext cx="3687802" cy="2249931"/>
          </a:xfrm>
          <a:prstGeom prst="rect">
            <a:avLst/>
          </a:prstGeom>
        </p:spPr>
      </p:pic>
    </p:spTree>
    <p:extLst>
      <p:ext uri="{BB962C8B-B14F-4D97-AF65-F5344CB8AC3E}">
        <p14:creationId xmlns:p14="http://schemas.microsoft.com/office/powerpoint/2010/main" val="185881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754F1-AE80-6B91-16B2-441CC92D7061}"/>
            </a:ext>
          </a:extLst>
        </p:cNvPr>
        <p:cNvGrpSpPr/>
        <p:nvPr/>
      </p:nvGrpSpPr>
      <p:grpSpPr>
        <a:xfrm>
          <a:off x="0" y="0"/>
          <a:ext cx="0" cy="0"/>
          <a:chOff x="0" y="0"/>
          <a:chExt cx="0" cy="0"/>
        </a:xfrm>
      </p:grpSpPr>
      <p:sp>
        <p:nvSpPr>
          <p:cNvPr id="2" name="Titre 6">
            <a:extLst>
              <a:ext uri="{FF2B5EF4-FFF2-40B4-BE49-F238E27FC236}">
                <a16:creationId xmlns:a16="http://schemas.microsoft.com/office/drawing/2014/main" id="{5C1B6DB3-52DF-398E-01CF-AA87D72957E0}"/>
              </a:ext>
            </a:extLst>
          </p:cNvPr>
          <p:cNvSpPr txBox="1">
            <a:spLocks/>
          </p:cNvSpPr>
          <p:nvPr/>
        </p:nvSpPr>
        <p:spPr>
          <a:xfrm>
            <a:off x="705392" y="199516"/>
            <a:ext cx="7177843" cy="485142"/>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Inscrire des réserves ou des réclamations</a:t>
            </a:r>
            <a:endParaRPr lang="fr-FR" dirty="0"/>
          </a:p>
        </p:txBody>
      </p:sp>
      <p:sp>
        <p:nvSpPr>
          <p:cNvPr id="3" name="ZoneTexte 2">
            <a:extLst>
              <a:ext uri="{FF2B5EF4-FFF2-40B4-BE49-F238E27FC236}">
                <a16:creationId xmlns:a16="http://schemas.microsoft.com/office/drawing/2014/main" id="{16D8C909-7A8B-8D9F-2C1F-534975EBABFF}"/>
              </a:ext>
            </a:extLst>
          </p:cNvPr>
          <p:cNvSpPr txBox="1"/>
          <p:nvPr/>
        </p:nvSpPr>
        <p:spPr>
          <a:xfrm>
            <a:off x="263237" y="1059756"/>
            <a:ext cx="3463636" cy="485142"/>
          </a:xfrm>
          <a:prstGeom prst="rect">
            <a:avLst/>
          </a:prstGeom>
        </p:spPr>
        <p:txBody>
          <a:bodyPr vert="horz" wrap="square" lIns="91440" tIns="45720" rIns="91440" bIns="45720" rtlCol="0" anchor="ctr">
            <a:normAutofit/>
          </a:bodyPr>
          <a:lstStyle/>
          <a:p>
            <a:pPr algn="l"/>
            <a:r>
              <a:rPr lang="fr-FR" sz="1000" dirty="0">
                <a:solidFill>
                  <a:srgbClr val="002857"/>
                </a:solidFill>
              </a:rPr>
              <a:t>1 - Par un des capitaines</a:t>
            </a:r>
          </a:p>
        </p:txBody>
      </p:sp>
      <p:pic>
        <p:nvPicPr>
          <p:cNvPr id="4" name="Image 3">
            <a:extLst>
              <a:ext uri="{FF2B5EF4-FFF2-40B4-BE49-F238E27FC236}">
                <a16:creationId xmlns:a16="http://schemas.microsoft.com/office/drawing/2014/main" id="{721B909F-71FB-2069-A931-0BBFC7EFE30D}"/>
              </a:ext>
            </a:extLst>
          </p:cNvPr>
          <p:cNvPicPr>
            <a:picLocks noChangeAspect="1"/>
          </p:cNvPicPr>
          <p:nvPr/>
        </p:nvPicPr>
        <p:blipFill>
          <a:blip r:embed="rId2"/>
          <a:stretch>
            <a:fillRect/>
          </a:stretch>
        </p:blipFill>
        <p:spPr>
          <a:xfrm>
            <a:off x="2298485" y="1098890"/>
            <a:ext cx="1000265" cy="466790"/>
          </a:xfrm>
          <a:prstGeom prst="rect">
            <a:avLst/>
          </a:prstGeom>
        </p:spPr>
      </p:pic>
      <p:pic>
        <p:nvPicPr>
          <p:cNvPr id="5" name="Image 4">
            <a:extLst>
              <a:ext uri="{FF2B5EF4-FFF2-40B4-BE49-F238E27FC236}">
                <a16:creationId xmlns:a16="http://schemas.microsoft.com/office/drawing/2014/main" id="{2A209FBC-3043-3F25-F9D5-2C32FBABF72C}"/>
              </a:ext>
            </a:extLst>
          </p:cNvPr>
          <p:cNvPicPr>
            <a:picLocks noChangeAspect="1"/>
          </p:cNvPicPr>
          <p:nvPr/>
        </p:nvPicPr>
        <p:blipFill>
          <a:blip r:embed="rId3"/>
          <a:stretch>
            <a:fillRect/>
          </a:stretch>
        </p:blipFill>
        <p:spPr>
          <a:xfrm>
            <a:off x="3085437" y="1914313"/>
            <a:ext cx="3305636" cy="1009791"/>
          </a:xfrm>
          <a:prstGeom prst="rect">
            <a:avLst/>
          </a:prstGeom>
        </p:spPr>
      </p:pic>
      <p:pic>
        <p:nvPicPr>
          <p:cNvPr id="6" name="Image 5">
            <a:extLst>
              <a:ext uri="{FF2B5EF4-FFF2-40B4-BE49-F238E27FC236}">
                <a16:creationId xmlns:a16="http://schemas.microsoft.com/office/drawing/2014/main" id="{C084B2A9-A66E-E170-8687-03B52818879D}"/>
              </a:ext>
            </a:extLst>
          </p:cNvPr>
          <p:cNvPicPr>
            <a:picLocks noChangeAspect="1"/>
          </p:cNvPicPr>
          <p:nvPr/>
        </p:nvPicPr>
        <p:blipFill>
          <a:blip r:embed="rId4"/>
          <a:stretch>
            <a:fillRect/>
          </a:stretch>
        </p:blipFill>
        <p:spPr>
          <a:xfrm>
            <a:off x="1302357" y="3272737"/>
            <a:ext cx="5763429" cy="2781688"/>
          </a:xfrm>
          <a:prstGeom prst="rect">
            <a:avLst/>
          </a:prstGeom>
        </p:spPr>
      </p:pic>
    </p:spTree>
    <p:extLst>
      <p:ext uri="{BB962C8B-B14F-4D97-AF65-F5344CB8AC3E}">
        <p14:creationId xmlns:p14="http://schemas.microsoft.com/office/powerpoint/2010/main" val="61808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29675-EA8A-68C1-0A4A-9611687B264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0015FD5-BD0E-7A7F-BEC7-03559B9FAA0B}"/>
              </a:ext>
            </a:extLst>
          </p:cNvPr>
          <p:cNvPicPr>
            <a:picLocks noChangeAspect="1"/>
          </p:cNvPicPr>
          <p:nvPr/>
        </p:nvPicPr>
        <p:blipFill>
          <a:blip r:embed="rId2"/>
          <a:stretch>
            <a:fillRect/>
          </a:stretch>
        </p:blipFill>
        <p:spPr>
          <a:xfrm>
            <a:off x="0" y="1741480"/>
            <a:ext cx="9144000" cy="3375039"/>
          </a:xfrm>
          <a:prstGeom prst="rect">
            <a:avLst/>
          </a:prstGeom>
        </p:spPr>
      </p:pic>
      <p:sp>
        <p:nvSpPr>
          <p:cNvPr id="3" name="Titre 6">
            <a:extLst>
              <a:ext uri="{FF2B5EF4-FFF2-40B4-BE49-F238E27FC236}">
                <a16:creationId xmlns:a16="http://schemas.microsoft.com/office/drawing/2014/main" id="{830DC758-D709-0F1D-380B-9D152C8EBCC2}"/>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Finaliser la rencontre</a:t>
            </a:r>
            <a:endParaRPr lang="fr-FR" dirty="0"/>
          </a:p>
        </p:txBody>
      </p:sp>
      <p:sp>
        <p:nvSpPr>
          <p:cNvPr id="4" name="ZoneTexte 3">
            <a:extLst>
              <a:ext uri="{FF2B5EF4-FFF2-40B4-BE49-F238E27FC236}">
                <a16:creationId xmlns:a16="http://schemas.microsoft.com/office/drawing/2014/main" id="{3CFEC7DE-703E-CA48-8473-003AE55149E1}"/>
              </a:ext>
            </a:extLst>
          </p:cNvPr>
          <p:cNvSpPr txBox="1"/>
          <p:nvPr/>
        </p:nvSpPr>
        <p:spPr>
          <a:xfrm>
            <a:off x="263237" y="1059756"/>
            <a:ext cx="3463636" cy="485142"/>
          </a:xfrm>
          <a:prstGeom prst="rect">
            <a:avLst/>
          </a:prstGeom>
        </p:spPr>
        <p:txBody>
          <a:bodyPr vert="horz" wrap="square" lIns="91440" tIns="45720" rIns="91440" bIns="45720" rtlCol="0" anchor="ctr">
            <a:normAutofit/>
          </a:bodyPr>
          <a:lstStyle/>
          <a:p>
            <a:pPr algn="l"/>
            <a:r>
              <a:rPr lang="fr-FR" sz="1000" dirty="0">
                <a:solidFill>
                  <a:srgbClr val="002857"/>
                </a:solidFill>
              </a:rPr>
              <a:t>1 - Par les capitaines</a:t>
            </a:r>
          </a:p>
          <a:p>
            <a:pPr algn="l"/>
            <a:r>
              <a:rPr lang="fr-FR" sz="1000" dirty="0">
                <a:solidFill>
                  <a:srgbClr val="002857"/>
                </a:solidFill>
              </a:rPr>
              <a:t>2 – Par le JA</a:t>
            </a:r>
          </a:p>
        </p:txBody>
      </p:sp>
      <p:sp>
        <p:nvSpPr>
          <p:cNvPr id="5" name="ZoneTexte 4">
            <a:extLst>
              <a:ext uri="{FF2B5EF4-FFF2-40B4-BE49-F238E27FC236}">
                <a16:creationId xmlns:a16="http://schemas.microsoft.com/office/drawing/2014/main" id="{92A53268-81BB-1B3B-DF0E-780D2C576917}"/>
              </a:ext>
            </a:extLst>
          </p:cNvPr>
          <p:cNvSpPr txBox="1"/>
          <p:nvPr/>
        </p:nvSpPr>
        <p:spPr>
          <a:xfrm>
            <a:off x="5126180" y="4740740"/>
            <a:ext cx="3228111" cy="242571"/>
          </a:xfrm>
          <a:prstGeom prst="rect">
            <a:avLst/>
          </a:prstGeom>
        </p:spPr>
        <p:txBody>
          <a:bodyPr vert="horz" wrap="square" lIns="91440" tIns="45720" rIns="91440" bIns="45720" rtlCol="0" anchor="ctr">
            <a:normAutofit fontScale="92500"/>
          </a:bodyPr>
          <a:lstStyle/>
          <a:p>
            <a:pPr algn="l"/>
            <a:r>
              <a:rPr lang="fr-FR" sz="1000" dirty="0">
                <a:solidFill>
                  <a:srgbClr val="002857"/>
                </a:solidFill>
              </a:rPr>
              <a:t>Signer  le verso pour signer automatiquement le recto ci-dessus</a:t>
            </a:r>
          </a:p>
        </p:txBody>
      </p:sp>
      <p:pic>
        <p:nvPicPr>
          <p:cNvPr id="6" name="Image 5">
            <a:extLst>
              <a:ext uri="{FF2B5EF4-FFF2-40B4-BE49-F238E27FC236}">
                <a16:creationId xmlns:a16="http://schemas.microsoft.com/office/drawing/2014/main" id="{8DE5CA8E-083E-FE45-585B-82C368ED2375}"/>
              </a:ext>
            </a:extLst>
          </p:cNvPr>
          <p:cNvPicPr>
            <a:picLocks noChangeAspect="1"/>
          </p:cNvPicPr>
          <p:nvPr/>
        </p:nvPicPr>
        <p:blipFill>
          <a:blip r:embed="rId3"/>
          <a:stretch>
            <a:fillRect/>
          </a:stretch>
        </p:blipFill>
        <p:spPr>
          <a:xfrm>
            <a:off x="3018051" y="1455531"/>
            <a:ext cx="1057423" cy="285790"/>
          </a:xfrm>
          <a:prstGeom prst="rect">
            <a:avLst/>
          </a:prstGeom>
        </p:spPr>
      </p:pic>
      <p:pic>
        <p:nvPicPr>
          <p:cNvPr id="7" name="Image 6">
            <a:extLst>
              <a:ext uri="{FF2B5EF4-FFF2-40B4-BE49-F238E27FC236}">
                <a16:creationId xmlns:a16="http://schemas.microsoft.com/office/drawing/2014/main" id="{3C541EF3-6750-915E-9A56-6DF8FF6B0E85}"/>
              </a:ext>
            </a:extLst>
          </p:cNvPr>
          <p:cNvPicPr>
            <a:picLocks noChangeAspect="1"/>
          </p:cNvPicPr>
          <p:nvPr/>
        </p:nvPicPr>
        <p:blipFill>
          <a:blip r:embed="rId4"/>
          <a:stretch>
            <a:fillRect/>
          </a:stretch>
        </p:blipFill>
        <p:spPr>
          <a:xfrm>
            <a:off x="2551261" y="5358303"/>
            <a:ext cx="933580" cy="419158"/>
          </a:xfrm>
          <a:prstGeom prst="rect">
            <a:avLst/>
          </a:prstGeom>
        </p:spPr>
      </p:pic>
      <p:sp>
        <p:nvSpPr>
          <p:cNvPr id="8" name="ZoneTexte 7">
            <a:extLst>
              <a:ext uri="{FF2B5EF4-FFF2-40B4-BE49-F238E27FC236}">
                <a16:creationId xmlns:a16="http://schemas.microsoft.com/office/drawing/2014/main" id="{63CD316B-84CE-41B3-FA30-23A3B3B74D48}"/>
              </a:ext>
            </a:extLst>
          </p:cNvPr>
          <p:cNvSpPr txBox="1"/>
          <p:nvPr/>
        </p:nvSpPr>
        <p:spPr>
          <a:xfrm>
            <a:off x="1052945" y="4983311"/>
            <a:ext cx="6691746" cy="419158"/>
          </a:xfrm>
          <a:prstGeom prst="rect">
            <a:avLst/>
          </a:prstGeom>
        </p:spPr>
        <p:txBody>
          <a:bodyPr vert="horz" wrap="square" lIns="91440" tIns="45720" rIns="91440" bIns="45720" rtlCol="0" anchor="ctr">
            <a:normAutofit/>
          </a:bodyPr>
          <a:lstStyle/>
          <a:p>
            <a:pPr algn="l"/>
            <a:r>
              <a:rPr lang="fr-FR" sz="1000" dirty="0">
                <a:solidFill>
                  <a:srgbClr val="002857"/>
                </a:solidFill>
              </a:rPr>
              <a:t>Bloquer la feuille – Imprimer la feuille (optionnel) – Remonter les résultats vers </a:t>
            </a:r>
            <a:r>
              <a:rPr lang="fr-FR" sz="1000" dirty="0" err="1">
                <a:solidFill>
                  <a:srgbClr val="002857"/>
                </a:solidFill>
              </a:rPr>
              <a:t>Spid</a:t>
            </a:r>
            <a:r>
              <a:rPr lang="fr-FR" sz="1000" dirty="0">
                <a:solidFill>
                  <a:srgbClr val="002857"/>
                </a:solidFill>
              </a:rPr>
              <a:t> (une ou plusieurs rencontres)</a:t>
            </a:r>
          </a:p>
        </p:txBody>
      </p:sp>
      <p:cxnSp>
        <p:nvCxnSpPr>
          <p:cNvPr id="9" name="Connecteur droit avec flèche 8">
            <a:extLst>
              <a:ext uri="{FF2B5EF4-FFF2-40B4-BE49-F238E27FC236}">
                <a16:creationId xmlns:a16="http://schemas.microsoft.com/office/drawing/2014/main" id="{A2262679-DFA0-93E3-2F64-71C1255E9C01}"/>
              </a:ext>
            </a:extLst>
          </p:cNvPr>
          <p:cNvCxnSpPr>
            <a:endCxn id="7" idx="1"/>
          </p:cNvCxnSpPr>
          <p:nvPr/>
        </p:nvCxnSpPr>
        <p:spPr>
          <a:xfrm>
            <a:off x="1524000" y="5237018"/>
            <a:ext cx="1027261" cy="3308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necteur droit avec flèche 9">
            <a:extLst>
              <a:ext uri="{FF2B5EF4-FFF2-40B4-BE49-F238E27FC236}">
                <a16:creationId xmlns:a16="http://schemas.microsoft.com/office/drawing/2014/main" id="{E78DB921-A239-FBCB-05DA-50B18BFA9BD9}"/>
              </a:ext>
            </a:extLst>
          </p:cNvPr>
          <p:cNvCxnSpPr/>
          <p:nvPr/>
        </p:nvCxnSpPr>
        <p:spPr>
          <a:xfrm>
            <a:off x="2840182" y="5237018"/>
            <a:ext cx="0" cy="1654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A12972AD-30DB-1E92-FF27-70B87F503B05}"/>
              </a:ext>
            </a:extLst>
          </p:cNvPr>
          <p:cNvCxnSpPr/>
          <p:nvPr/>
        </p:nvCxnSpPr>
        <p:spPr>
          <a:xfrm flipH="1">
            <a:off x="3325091" y="5358303"/>
            <a:ext cx="914400" cy="2095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8E838A97-B27E-574C-AFF1-BD1A2C577329}"/>
              </a:ext>
            </a:extLst>
          </p:cNvPr>
          <p:cNvCxnSpPr/>
          <p:nvPr/>
        </p:nvCxnSpPr>
        <p:spPr>
          <a:xfrm flipH="1">
            <a:off x="4364182" y="4740740"/>
            <a:ext cx="761998" cy="1222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12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4E06A42-48DA-311E-C912-4B093750C4E6}"/>
              </a:ext>
            </a:extLst>
          </p:cNvPr>
          <p:cNvSpPr txBox="1">
            <a:spLocks/>
          </p:cNvSpPr>
          <p:nvPr/>
        </p:nvSpPr>
        <p:spPr>
          <a:xfrm>
            <a:off x="981164" y="359174"/>
            <a:ext cx="5570716" cy="48514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Pourquoi un nouveau Girpe ?</a:t>
            </a:r>
            <a:endParaRPr lang="fr-FR" dirty="0"/>
          </a:p>
        </p:txBody>
      </p:sp>
      <p:graphicFrame>
        <p:nvGraphicFramePr>
          <p:cNvPr id="9" name="Tableau 8">
            <a:extLst>
              <a:ext uri="{FF2B5EF4-FFF2-40B4-BE49-F238E27FC236}">
                <a16:creationId xmlns:a16="http://schemas.microsoft.com/office/drawing/2014/main" id="{E3CC4126-1585-CD7B-94D4-AA46DD8D092A}"/>
              </a:ext>
            </a:extLst>
          </p:cNvPr>
          <p:cNvGraphicFramePr>
            <a:graphicFrameLocks noGrp="1"/>
          </p:cNvGraphicFramePr>
          <p:nvPr>
            <p:extLst>
              <p:ext uri="{D42A27DB-BD31-4B8C-83A1-F6EECF244321}">
                <p14:modId xmlns:p14="http://schemas.microsoft.com/office/powerpoint/2010/main" val="679799350"/>
              </p:ext>
            </p:extLst>
          </p:nvPr>
        </p:nvGraphicFramePr>
        <p:xfrm>
          <a:off x="1396669" y="1253838"/>
          <a:ext cx="8118764" cy="4759960"/>
        </p:xfrm>
        <a:graphic>
          <a:graphicData uri="http://schemas.openxmlformats.org/drawingml/2006/table">
            <a:tbl>
              <a:tblPr firstRow="1" bandRow="1">
                <a:tableStyleId>{5C22544A-7EE6-4342-B048-85BDC9FD1C3A}</a:tableStyleId>
              </a:tblPr>
              <a:tblGrid>
                <a:gridCol w="4059382">
                  <a:extLst>
                    <a:ext uri="{9D8B030D-6E8A-4147-A177-3AD203B41FA5}">
                      <a16:colId xmlns:a16="http://schemas.microsoft.com/office/drawing/2014/main" val="79388119"/>
                    </a:ext>
                  </a:extLst>
                </a:gridCol>
                <a:gridCol w="4059382">
                  <a:extLst>
                    <a:ext uri="{9D8B030D-6E8A-4147-A177-3AD203B41FA5}">
                      <a16:colId xmlns:a16="http://schemas.microsoft.com/office/drawing/2014/main" val="3098168521"/>
                    </a:ext>
                  </a:extLst>
                </a:gridCol>
              </a:tblGrid>
              <a:tr h="370840">
                <a:tc>
                  <a:txBody>
                    <a:bodyPr/>
                    <a:lstStyle/>
                    <a:p>
                      <a:pPr algn="ctr"/>
                      <a:r>
                        <a:rPr lang="fr-FR" dirty="0"/>
                        <a:t>V1</a:t>
                      </a:r>
                    </a:p>
                  </a:txBody>
                  <a:tcPr/>
                </a:tc>
                <a:tc>
                  <a:txBody>
                    <a:bodyPr/>
                    <a:lstStyle/>
                    <a:p>
                      <a:pPr algn="ctr"/>
                      <a:r>
                        <a:rPr lang="fr-FR" dirty="0"/>
                        <a:t>V2</a:t>
                      </a:r>
                    </a:p>
                  </a:txBody>
                  <a:tcPr/>
                </a:tc>
                <a:extLst>
                  <a:ext uri="{0D108BD9-81ED-4DB2-BD59-A6C34878D82A}">
                    <a16:rowId xmlns:a16="http://schemas.microsoft.com/office/drawing/2014/main" val="1891787358"/>
                  </a:ext>
                </a:extLst>
              </a:tr>
              <a:tr h="370840">
                <a:tc>
                  <a:txBody>
                    <a:bodyPr/>
                    <a:lstStyle/>
                    <a:p>
                      <a:r>
                        <a:rPr lang="fr-FR" dirty="0"/>
                        <a:t>Technologie confidentielle et obsolète</a:t>
                      </a:r>
                    </a:p>
                  </a:txBody>
                  <a:tcPr/>
                </a:tc>
                <a:tc>
                  <a:txBody>
                    <a:bodyPr/>
                    <a:lstStyle/>
                    <a:p>
                      <a:r>
                        <a:rPr lang="fr-FR" dirty="0"/>
                        <a:t>Technologie open source (</a:t>
                      </a:r>
                      <a:r>
                        <a:rPr lang="fr-FR" dirty="0" err="1"/>
                        <a:t>React</a:t>
                      </a:r>
                      <a:r>
                        <a:rPr lang="fr-FR" dirty="0"/>
                        <a:t>) largement utilisée dans le monde</a:t>
                      </a:r>
                    </a:p>
                  </a:txBody>
                  <a:tcPr/>
                </a:tc>
                <a:extLst>
                  <a:ext uri="{0D108BD9-81ED-4DB2-BD59-A6C34878D82A}">
                    <a16:rowId xmlns:a16="http://schemas.microsoft.com/office/drawing/2014/main" val="2044375729"/>
                  </a:ext>
                </a:extLst>
              </a:tr>
              <a:tr h="370840">
                <a:tc>
                  <a:txBody>
                    <a:bodyPr/>
                    <a:lstStyle/>
                    <a:p>
                      <a:r>
                        <a:rPr lang="fr-FR" dirty="0"/>
                        <a:t>Un développeur bénévole</a:t>
                      </a:r>
                    </a:p>
                  </a:txBody>
                  <a:tcPr/>
                </a:tc>
                <a:tc>
                  <a:txBody>
                    <a:bodyPr/>
                    <a:lstStyle/>
                    <a:p>
                      <a:r>
                        <a:rPr lang="fr-FR" dirty="0"/>
                        <a:t>Un développeur salarié avec une évolution à terme vers une communauté de développeurs</a:t>
                      </a:r>
                    </a:p>
                  </a:txBody>
                  <a:tcPr/>
                </a:tc>
                <a:extLst>
                  <a:ext uri="{0D108BD9-81ED-4DB2-BD59-A6C34878D82A}">
                    <a16:rowId xmlns:a16="http://schemas.microsoft.com/office/drawing/2014/main" val="547471080"/>
                  </a:ext>
                </a:extLst>
              </a:tr>
              <a:tr h="370840">
                <a:tc>
                  <a:txBody>
                    <a:bodyPr/>
                    <a:lstStyle/>
                    <a:p>
                      <a:r>
                        <a:rPr lang="fr-FR" dirty="0"/>
                        <a:t>Maintenance plus assurée (arrêt d’activité bénévole)</a:t>
                      </a:r>
                    </a:p>
                  </a:txBody>
                  <a:tcPr/>
                </a:tc>
                <a:tc>
                  <a:txBody>
                    <a:bodyPr/>
                    <a:lstStyle/>
                    <a:p>
                      <a:r>
                        <a:rPr lang="fr-FR" dirty="0"/>
                        <a:t>Pilotage et réalisation de la maintenance sous l’égide de la FFTT</a:t>
                      </a:r>
                    </a:p>
                  </a:txBody>
                  <a:tcPr/>
                </a:tc>
                <a:extLst>
                  <a:ext uri="{0D108BD9-81ED-4DB2-BD59-A6C34878D82A}">
                    <a16:rowId xmlns:a16="http://schemas.microsoft.com/office/drawing/2014/main" val="3155825578"/>
                  </a:ext>
                </a:extLst>
              </a:tr>
              <a:tr h="370840">
                <a:tc>
                  <a:txBody>
                    <a:bodyPr/>
                    <a:lstStyle/>
                    <a:p>
                      <a:r>
                        <a:rPr lang="fr-FR" dirty="0"/>
                        <a:t>Mono plateforme (Windows)</a:t>
                      </a:r>
                    </a:p>
                  </a:txBody>
                  <a:tcPr/>
                </a:tc>
                <a:tc>
                  <a:txBody>
                    <a:bodyPr/>
                    <a:lstStyle/>
                    <a:p>
                      <a:r>
                        <a:rPr lang="fr-FR" dirty="0"/>
                        <a:t>Multi-plateformes (Windows, MacOs dans un premier temps)</a:t>
                      </a:r>
                    </a:p>
                  </a:txBody>
                  <a:tcPr/>
                </a:tc>
                <a:extLst>
                  <a:ext uri="{0D108BD9-81ED-4DB2-BD59-A6C34878D82A}">
                    <a16:rowId xmlns:a16="http://schemas.microsoft.com/office/drawing/2014/main" val="3562141123"/>
                  </a:ext>
                </a:extLst>
              </a:tr>
              <a:tr h="370840">
                <a:tc>
                  <a:txBody>
                    <a:bodyPr/>
                    <a:lstStyle/>
                    <a:p>
                      <a:r>
                        <a:rPr lang="fr-FR" dirty="0"/>
                        <a:t>Pas d’évolution du logiciel</a:t>
                      </a:r>
                    </a:p>
                  </a:txBody>
                  <a:tcPr/>
                </a:tc>
                <a:tc>
                  <a:txBody>
                    <a:bodyPr/>
                    <a:lstStyle/>
                    <a:p>
                      <a:r>
                        <a:rPr lang="fr-FR" dirty="0"/>
                        <a:t>Evolutif (ex : dématérialisation, à terme, de toutes les opérations)</a:t>
                      </a:r>
                    </a:p>
                  </a:txBody>
                  <a:tcPr/>
                </a:tc>
                <a:extLst>
                  <a:ext uri="{0D108BD9-81ED-4DB2-BD59-A6C34878D82A}">
                    <a16:rowId xmlns:a16="http://schemas.microsoft.com/office/drawing/2014/main" val="3111968329"/>
                  </a:ext>
                </a:extLst>
              </a:tr>
              <a:tr h="370840">
                <a:tc>
                  <a:txBody>
                    <a:bodyPr/>
                    <a:lstStyle/>
                    <a:p>
                      <a:r>
                        <a:rPr lang="fr-FR" dirty="0"/>
                        <a:t>Non conforme au standard de sécurité de l’Agence Nationale de Sécurité Informatique</a:t>
                      </a:r>
                    </a:p>
                  </a:txBody>
                  <a:tcPr/>
                </a:tc>
                <a:tc>
                  <a:txBody>
                    <a:bodyPr/>
                    <a:lstStyle/>
                    <a:p>
                      <a:r>
                        <a:rPr lang="fr-FR" dirty="0"/>
                        <a:t>Conforme au standard de sécurité (accès aux seuls licenciés, double authentification)</a:t>
                      </a:r>
                    </a:p>
                  </a:txBody>
                  <a:tcPr/>
                </a:tc>
                <a:extLst>
                  <a:ext uri="{0D108BD9-81ED-4DB2-BD59-A6C34878D82A}">
                    <a16:rowId xmlns:a16="http://schemas.microsoft.com/office/drawing/2014/main" val="2108721260"/>
                  </a:ext>
                </a:extLst>
              </a:tr>
            </a:tbl>
          </a:graphicData>
        </a:graphic>
      </p:graphicFrame>
    </p:spTree>
    <p:extLst>
      <p:ext uri="{BB962C8B-B14F-4D97-AF65-F5344CB8AC3E}">
        <p14:creationId xmlns:p14="http://schemas.microsoft.com/office/powerpoint/2010/main" val="58670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35ABA-DC96-1F5B-5564-02FB6A5F7BEB}"/>
            </a:ext>
          </a:extLst>
        </p:cNvPr>
        <p:cNvGrpSpPr/>
        <p:nvPr/>
      </p:nvGrpSpPr>
      <p:grpSpPr>
        <a:xfrm>
          <a:off x="0" y="0"/>
          <a:ext cx="0" cy="0"/>
          <a:chOff x="0" y="0"/>
          <a:chExt cx="0" cy="0"/>
        </a:xfrm>
      </p:grpSpPr>
      <p:sp>
        <p:nvSpPr>
          <p:cNvPr id="3" name="Titre 6">
            <a:extLst>
              <a:ext uri="{FF2B5EF4-FFF2-40B4-BE49-F238E27FC236}">
                <a16:creationId xmlns:a16="http://schemas.microsoft.com/office/drawing/2014/main" id="{4E65DE17-484F-E3E2-0350-52C195A0663B}"/>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dirty="0"/>
              <a:t>Utiliser des fonctions annexes</a:t>
            </a:r>
          </a:p>
        </p:txBody>
      </p:sp>
      <p:pic>
        <p:nvPicPr>
          <p:cNvPr id="14" name="Image 13">
            <a:extLst>
              <a:ext uri="{FF2B5EF4-FFF2-40B4-BE49-F238E27FC236}">
                <a16:creationId xmlns:a16="http://schemas.microsoft.com/office/drawing/2014/main" id="{F500F000-5036-4100-667B-5641C0B723EE}"/>
              </a:ext>
            </a:extLst>
          </p:cNvPr>
          <p:cNvPicPr>
            <a:picLocks noChangeAspect="1"/>
          </p:cNvPicPr>
          <p:nvPr/>
        </p:nvPicPr>
        <p:blipFill>
          <a:blip r:embed="rId2"/>
          <a:stretch>
            <a:fillRect/>
          </a:stretch>
        </p:blipFill>
        <p:spPr>
          <a:xfrm>
            <a:off x="352696" y="1300241"/>
            <a:ext cx="11486608" cy="4781756"/>
          </a:xfrm>
          <a:prstGeom prst="rect">
            <a:avLst/>
          </a:prstGeom>
        </p:spPr>
      </p:pic>
      <p:sp>
        <p:nvSpPr>
          <p:cNvPr id="15" name="ZoneTexte 14">
            <a:extLst>
              <a:ext uri="{FF2B5EF4-FFF2-40B4-BE49-F238E27FC236}">
                <a16:creationId xmlns:a16="http://schemas.microsoft.com/office/drawing/2014/main" id="{87FA8A0C-F059-2133-841F-E776DD9A5903}"/>
              </a:ext>
            </a:extLst>
          </p:cNvPr>
          <p:cNvSpPr txBox="1"/>
          <p:nvPr/>
        </p:nvSpPr>
        <p:spPr>
          <a:xfrm>
            <a:off x="9892145" y="881083"/>
            <a:ext cx="1027261" cy="419158"/>
          </a:xfrm>
          <a:prstGeom prst="rect">
            <a:avLst/>
          </a:prstGeom>
        </p:spPr>
        <p:txBody>
          <a:bodyPr vert="horz" wrap="square" lIns="91440" tIns="45720" rIns="91440" bIns="45720" rtlCol="0" anchor="ctr">
            <a:normAutofit fontScale="77500" lnSpcReduction="20000"/>
          </a:bodyPr>
          <a:lstStyle/>
          <a:p>
            <a:pPr algn="l"/>
            <a:r>
              <a:rPr lang="fr-FR" sz="1000" dirty="0">
                <a:solidFill>
                  <a:srgbClr val="002857"/>
                </a:solidFill>
              </a:rPr>
              <a:t>Changer la couleur des onglets</a:t>
            </a:r>
          </a:p>
        </p:txBody>
      </p:sp>
      <p:cxnSp>
        <p:nvCxnSpPr>
          <p:cNvPr id="16" name="Connecteur droit avec flèche 15">
            <a:extLst>
              <a:ext uri="{FF2B5EF4-FFF2-40B4-BE49-F238E27FC236}">
                <a16:creationId xmlns:a16="http://schemas.microsoft.com/office/drawing/2014/main" id="{2075AEBA-900E-2417-741A-937B04D6B69A}"/>
              </a:ext>
            </a:extLst>
          </p:cNvPr>
          <p:cNvCxnSpPr>
            <a:cxnSpLocks/>
          </p:cNvCxnSpPr>
          <p:nvPr/>
        </p:nvCxnSpPr>
        <p:spPr>
          <a:xfrm>
            <a:off x="10522857" y="1300241"/>
            <a:ext cx="867604" cy="1654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ZoneTexte 17">
            <a:extLst>
              <a:ext uri="{FF2B5EF4-FFF2-40B4-BE49-F238E27FC236}">
                <a16:creationId xmlns:a16="http://schemas.microsoft.com/office/drawing/2014/main" id="{5E8756B6-782A-88EA-0306-750B93C8EFB0}"/>
              </a:ext>
            </a:extLst>
          </p:cNvPr>
          <p:cNvSpPr txBox="1"/>
          <p:nvPr/>
        </p:nvSpPr>
        <p:spPr>
          <a:xfrm>
            <a:off x="3859632" y="776003"/>
            <a:ext cx="1027261" cy="419158"/>
          </a:xfrm>
          <a:prstGeom prst="rect">
            <a:avLst/>
          </a:prstGeom>
        </p:spPr>
        <p:txBody>
          <a:bodyPr vert="horz" wrap="square" lIns="91440" tIns="45720" rIns="91440" bIns="45720" rtlCol="0" anchor="ctr">
            <a:normAutofit fontScale="77500" lnSpcReduction="20000"/>
          </a:bodyPr>
          <a:lstStyle/>
          <a:p>
            <a:pPr algn="l"/>
            <a:r>
              <a:rPr lang="fr-FR" sz="1000" dirty="0">
                <a:solidFill>
                  <a:srgbClr val="002857"/>
                </a:solidFill>
              </a:rPr>
              <a:t>Réinitialiser une feuille de rencontre</a:t>
            </a:r>
          </a:p>
        </p:txBody>
      </p:sp>
      <p:cxnSp>
        <p:nvCxnSpPr>
          <p:cNvPr id="19" name="Connecteur droit avec flèche 18">
            <a:extLst>
              <a:ext uri="{FF2B5EF4-FFF2-40B4-BE49-F238E27FC236}">
                <a16:creationId xmlns:a16="http://schemas.microsoft.com/office/drawing/2014/main" id="{F7AC889A-83B9-D6CB-3564-3834144958AE}"/>
              </a:ext>
            </a:extLst>
          </p:cNvPr>
          <p:cNvCxnSpPr>
            <a:cxnSpLocks/>
          </p:cNvCxnSpPr>
          <p:nvPr/>
        </p:nvCxnSpPr>
        <p:spPr>
          <a:xfrm flipH="1">
            <a:off x="3381829" y="1195161"/>
            <a:ext cx="1108515" cy="2704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Image 21">
            <a:extLst>
              <a:ext uri="{FF2B5EF4-FFF2-40B4-BE49-F238E27FC236}">
                <a16:creationId xmlns:a16="http://schemas.microsoft.com/office/drawing/2014/main" id="{EDAB2AD5-D487-5F55-B40D-2F2348836434}"/>
              </a:ext>
            </a:extLst>
          </p:cNvPr>
          <p:cNvPicPr>
            <a:picLocks noChangeAspect="1"/>
          </p:cNvPicPr>
          <p:nvPr/>
        </p:nvPicPr>
        <p:blipFill>
          <a:blip r:embed="rId3"/>
          <a:stretch>
            <a:fillRect/>
          </a:stretch>
        </p:blipFill>
        <p:spPr>
          <a:xfrm>
            <a:off x="1189242" y="4962797"/>
            <a:ext cx="3572374" cy="1695687"/>
          </a:xfrm>
          <a:prstGeom prst="rect">
            <a:avLst/>
          </a:prstGeom>
        </p:spPr>
      </p:pic>
      <p:cxnSp>
        <p:nvCxnSpPr>
          <p:cNvPr id="23" name="Connecteur droit avec flèche 22">
            <a:extLst>
              <a:ext uri="{FF2B5EF4-FFF2-40B4-BE49-F238E27FC236}">
                <a16:creationId xmlns:a16="http://schemas.microsoft.com/office/drawing/2014/main" id="{8B0363D4-21FC-7C95-F335-1797B220F5FF}"/>
              </a:ext>
            </a:extLst>
          </p:cNvPr>
          <p:cNvCxnSpPr>
            <a:cxnSpLocks/>
            <a:stCxn id="22" idx="1"/>
          </p:cNvCxnSpPr>
          <p:nvPr/>
        </p:nvCxnSpPr>
        <p:spPr>
          <a:xfrm flipH="1" flipV="1">
            <a:off x="907143" y="5771187"/>
            <a:ext cx="282099" cy="394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ZoneTexte 24">
            <a:extLst>
              <a:ext uri="{FF2B5EF4-FFF2-40B4-BE49-F238E27FC236}">
                <a16:creationId xmlns:a16="http://schemas.microsoft.com/office/drawing/2014/main" id="{0965BC10-3C0B-8AAF-71E3-CAF44D69F54F}"/>
              </a:ext>
            </a:extLst>
          </p:cNvPr>
          <p:cNvSpPr txBox="1"/>
          <p:nvPr/>
        </p:nvSpPr>
        <p:spPr>
          <a:xfrm>
            <a:off x="2832371" y="6086923"/>
            <a:ext cx="1027261" cy="419158"/>
          </a:xfrm>
          <a:prstGeom prst="rect">
            <a:avLst/>
          </a:prstGeom>
        </p:spPr>
        <p:txBody>
          <a:bodyPr vert="horz" wrap="square" lIns="91440" tIns="45720" rIns="91440" bIns="45720" rtlCol="0" anchor="ctr">
            <a:noAutofit/>
          </a:bodyPr>
          <a:lstStyle/>
          <a:p>
            <a:pPr algn="l"/>
            <a:r>
              <a:rPr lang="fr-FR" sz="1000" dirty="0">
                <a:solidFill>
                  <a:srgbClr val="002857"/>
                </a:solidFill>
              </a:rPr>
              <a:t>En mode déconnecté, sauvegarder en temps réel les rencontres</a:t>
            </a:r>
          </a:p>
        </p:txBody>
      </p:sp>
      <p:sp>
        <p:nvSpPr>
          <p:cNvPr id="26" name="ZoneTexte 25">
            <a:extLst>
              <a:ext uri="{FF2B5EF4-FFF2-40B4-BE49-F238E27FC236}">
                <a16:creationId xmlns:a16="http://schemas.microsoft.com/office/drawing/2014/main" id="{E2E506F4-E692-B38D-95F0-9C0B470EDB5B}"/>
              </a:ext>
            </a:extLst>
          </p:cNvPr>
          <p:cNvSpPr txBox="1"/>
          <p:nvPr/>
        </p:nvSpPr>
        <p:spPr>
          <a:xfrm>
            <a:off x="4461316" y="4947339"/>
            <a:ext cx="2221436" cy="769915"/>
          </a:xfrm>
          <a:prstGeom prst="rect">
            <a:avLst/>
          </a:prstGeom>
        </p:spPr>
        <p:txBody>
          <a:bodyPr vert="horz" wrap="square" lIns="91440" tIns="45720" rIns="91440" bIns="45720" rtlCol="0" anchor="ctr">
            <a:normAutofit/>
          </a:bodyPr>
          <a:lstStyle/>
          <a:p>
            <a:pPr algn="l"/>
            <a:r>
              <a:rPr lang="fr-FR" sz="1000" dirty="0">
                <a:solidFill>
                  <a:srgbClr val="002857"/>
                </a:solidFill>
              </a:rPr>
              <a:t>En mode déconnecté, récupérer des rencontres sauvegardées</a:t>
            </a:r>
          </a:p>
        </p:txBody>
      </p:sp>
    </p:spTree>
    <p:extLst>
      <p:ext uri="{BB962C8B-B14F-4D97-AF65-F5344CB8AC3E}">
        <p14:creationId xmlns:p14="http://schemas.microsoft.com/office/powerpoint/2010/main" val="3329489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BF8C6C3-B778-37BA-5A48-51CC101B4B85}"/>
              </a:ext>
            </a:extLst>
          </p:cNvPr>
          <p:cNvSpPr>
            <a:spLocks noGrp="1"/>
          </p:cNvSpPr>
          <p:nvPr>
            <p:ph type="body" idx="1"/>
          </p:nvPr>
        </p:nvSpPr>
        <p:spPr/>
        <p:txBody>
          <a:bodyPr/>
          <a:lstStyle/>
          <a:p>
            <a:r>
              <a:rPr lang="fr-FR" dirty="0"/>
              <a:t>girpev2@fftt.email</a:t>
            </a:r>
          </a:p>
        </p:txBody>
      </p:sp>
    </p:spTree>
    <p:extLst>
      <p:ext uri="{BB962C8B-B14F-4D97-AF65-F5344CB8AC3E}">
        <p14:creationId xmlns:p14="http://schemas.microsoft.com/office/powerpoint/2010/main" val="80172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5E039-D3F2-198B-87D7-F956A4A916B0}"/>
            </a:ext>
          </a:extLst>
        </p:cNvPr>
        <p:cNvGrpSpPr/>
        <p:nvPr/>
      </p:nvGrpSpPr>
      <p:grpSpPr>
        <a:xfrm>
          <a:off x="0" y="0"/>
          <a:ext cx="0" cy="0"/>
          <a:chOff x="0" y="0"/>
          <a:chExt cx="0" cy="0"/>
        </a:xfrm>
      </p:grpSpPr>
      <p:sp>
        <p:nvSpPr>
          <p:cNvPr id="2" name="Titre 6">
            <a:extLst>
              <a:ext uri="{FF2B5EF4-FFF2-40B4-BE49-F238E27FC236}">
                <a16:creationId xmlns:a16="http://schemas.microsoft.com/office/drawing/2014/main" id="{8A166759-D1F5-85E5-7068-B7894CE480FA}"/>
              </a:ext>
            </a:extLst>
          </p:cNvPr>
          <p:cNvSpPr txBox="1">
            <a:spLocks/>
          </p:cNvSpPr>
          <p:nvPr/>
        </p:nvSpPr>
        <p:spPr>
          <a:xfrm>
            <a:off x="705392" y="199516"/>
            <a:ext cx="7177843" cy="485142"/>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dirty="0"/>
              <a:t>Quels ont les principales différences actuelles ?</a:t>
            </a:r>
          </a:p>
        </p:txBody>
      </p:sp>
      <p:graphicFrame>
        <p:nvGraphicFramePr>
          <p:cNvPr id="4" name="Tableau 3">
            <a:extLst>
              <a:ext uri="{FF2B5EF4-FFF2-40B4-BE49-F238E27FC236}">
                <a16:creationId xmlns:a16="http://schemas.microsoft.com/office/drawing/2014/main" id="{2B3A6C7A-6757-2496-7610-D85F4376E8EB}"/>
              </a:ext>
            </a:extLst>
          </p:cNvPr>
          <p:cNvGraphicFramePr>
            <a:graphicFrameLocks noGrp="1"/>
          </p:cNvGraphicFramePr>
          <p:nvPr>
            <p:extLst>
              <p:ext uri="{D42A27DB-BD31-4B8C-83A1-F6EECF244321}">
                <p14:modId xmlns:p14="http://schemas.microsoft.com/office/powerpoint/2010/main" val="4144983803"/>
              </p:ext>
            </p:extLst>
          </p:nvPr>
        </p:nvGraphicFramePr>
        <p:xfrm>
          <a:off x="429490" y="1397000"/>
          <a:ext cx="8368145" cy="1483360"/>
        </p:xfrm>
        <a:graphic>
          <a:graphicData uri="http://schemas.openxmlformats.org/drawingml/2006/table">
            <a:tbl>
              <a:tblPr firstRow="1" bandRow="1">
                <a:tableStyleId>{5C22544A-7EE6-4342-B048-85BDC9FD1C3A}</a:tableStyleId>
              </a:tblPr>
              <a:tblGrid>
                <a:gridCol w="8368145">
                  <a:extLst>
                    <a:ext uri="{9D8B030D-6E8A-4147-A177-3AD203B41FA5}">
                      <a16:colId xmlns:a16="http://schemas.microsoft.com/office/drawing/2014/main" val="79388119"/>
                    </a:ext>
                  </a:extLst>
                </a:gridCol>
              </a:tblGrid>
              <a:tr h="370840">
                <a:tc>
                  <a:txBody>
                    <a:bodyPr/>
                    <a:lstStyle/>
                    <a:p>
                      <a:pPr algn="ctr"/>
                      <a:r>
                        <a:rPr lang="fr-FR" sz="1200" dirty="0"/>
                        <a:t>V2</a:t>
                      </a:r>
                    </a:p>
                  </a:txBody>
                  <a:tcPr/>
                </a:tc>
                <a:extLst>
                  <a:ext uri="{0D108BD9-81ED-4DB2-BD59-A6C34878D82A}">
                    <a16:rowId xmlns:a16="http://schemas.microsoft.com/office/drawing/2014/main" val="1891787358"/>
                  </a:ext>
                </a:extLst>
              </a:tr>
              <a:tr h="370840">
                <a:tc>
                  <a:txBody>
                    <a:bodyPr/>
                    <a:lstStyle/>
                    <a:p>
                      <a:r>
                        <a:rPr lang="fr-FR" sz="1200" dirty="0"/>
                        <a:t>Encore du temps nécessaire pour fiabiliser le logiciel (V1 plusieurs années de mise au point, V2 seulement quelques mois)</a:t>
                      </a:r>
                    </a:p>
                  </a:txBody>
                  <a:tcPr/>
                </a:tc>
                <a:extLst>
                  <a:ext uri="{0D108BD9-81ED-4DB2-BD59-A6C34878D82A}">
                    <a16:rowId xmlns:a16="http://schemas.microsoft.com/office/drawing/2014/main" val="2044375729"/>
                  </a:ext>
                </a:extLst>
              </a:tr>
              <a:tr h="370840">
                <a:tc>
                  <a:txBody>
                    <a:bodyPr/>
                    <a:lstStyle/>
                    <a:p>
                      <a:r>
                        <a:rPr lang="fr-FR" sz="1200" dirty="0"/>
                        <a:t>Toutes les fonctionnalités actuelles V1 ne sont pas implémentées dans la V2</a:t>
                      </a:r>
                    </a:p>
                  </a:txBody>
                  <a:tcPr/>
                </a:tc>
                <a:extLst>
                  <a:ext uri="{0D108BD9-81ED-4DB2-BD59-A6C34878D82A}">
                    <a16:rowId xmlns:a16="http://schemas.microsoft.com/office/drawing/2014/main" val="547471080"/>
                  </a:ext>
                </a:extLst>
              </a:tr>
              <a:tr h="370840">
                <a:tc>
                  <a:txBody>
                    <a:bodyPr/>
                    <a:lstStyle/>
                    <a:p>
                      <a:r>
                        <a:rPr lang="fr-FR" sz="1200" dirty="0"/>
                        <a:t>Quelques changements d’habitude</a:t>
                      </a:r>
                    </a:p>
                  </a:txBody>
                  <a:tcPr/>
                </a:tc>
                <a:extLst>
                  <a:ext uri="{0D108BD9-81ED-4DB2-BD59-A6C34878D82A}">
                    <a16:rowId xmlns:a16="http://schemas.microsoft.com/office/drawing/2014/main" val="3155825578"/>
                  </a:ext>
                </a:extLst>
              </a:tr>
            </a:tbl>
          </a:graphicData>
        </a:graphic>
      </p:graphicFrame>
      <p:graphicFrame>
        <p:nvGraphicFramePr>
          <p:cNvPr id="5" name="Tableau 4">
            <a:extLst>
              <a:ext uri="{FF2B5EF4-FFF2-40B4-BE49-F238E27FC236}">
                <a16:creationId xmlns:a16="http://schemas.microsoft.com/office/drawing/2014/main" id="{66E20E52-7888-CF41-9CE5-09E2973E3DA5}"/>
              </a:ext>
            </a:extLst>
          </p:cNvPr>
          <p:cNvGraphicFramePr>
            <a:graphicFrameLocks noGrp="1"/>
          </p:cNvGraphicFramePr>
          <p:nvPr>
            <p:extLst>
              <p:ext uri="{D42A27DB-BD31-4B8C-83A1-F6EECF244321}">
                <p14:modId xmlns:p14="http://schemas.microsoft.com/office/powerpoint/2010/main" val="3663171620"/>
              </p:ext>
            </p:extLst>
          </p:nvPr>
        </p:nvGraphicFramePr>
        <p:xfrm>
          <a:off x="1474913" y="3151723"/>
          <a:ext cx="5638800" cy="3035529"/>
        </p:xfrm>
        <a:graphic>
          <a:graphicData uri="http://schemas.openxmlformats.org/drawingml/2006/table">
            <a:tbl>
              <a:tblPr firstRow="1" bandRow="1">
                <a:tableStyleId>{5C22544A-7EE6-4342-B048-85BDC9FD1C3A}</a:tableStyleId>
              </a:tblPr>
              <a:tblGrid>
                <a:gridCol w="1879600">
                  <a:extLst>
                    <a:ext uri="{9D8B030D-6E8A-4147-A177-3AD203B41FA5}">
                      <a16:colId xmlns:a16="http://schemas.microsoft.com/office/drawing/2014/main" val="3812146032"/>
                    </a:ext>
                  </a:extLst>
                </a:gridCol>
                <a:gridCol w="1879600">
                  <a:extLst>
                    <a:ext uri="{9D8B030D-6E8A-4147-A177-3AD203B41FA5}">
                      <a16:colId xmlns:a16="http://schemas.microsoft.com/office/drawing/2014/main" val="79388119"/>
                    </a:ext>
                  </a:extLst>
                </a:gridCol>
                <a:gridCol w="1879600">
                  <a:extLst>
                    <a:ext uri="{9D8B030D-6E8A-4147-A177-3AD203B41FA5}">
                      <a16:colId xmlns:a16="http://schemas.microsoft.com/office/drawing/2014/main" val="3098168521"/>
                    </a:ext>
                  </a:extLst>
                </a:gridCol>
              </a:tblGrid>
              <a:tr h="454485">
                <a:tc>
                  <a:txBody>
                    <a:bodyPr/>
                    <a:lstStyle/>
                    <a:p>
                      <a:pPr algn="ctr"/>
                      <a:r>
                        <a:rPr lang="fr-FR" sz="1100" dirty="0"/>
                        <a:t>Fonctionnalité</a:t>
                      </a:r>
                    </a:p>
                  </a:txBody>
                  <a:tcPr/>
                </a:tc>
                <a:tc>
                  <a:txBody>
                    <a:bodyPr/>
                    <a:lstStyle/>
                    <a:p>
                      <a:pPr algn="ctr"/>
                      <a:r>
                        <a:rPr lang="fr-FR" sz="1100" dirty="0"/>
                        <a:t>V1</a:t>
                      </a:r>
                    </a:p>
                  </a:txBody>
                  <a:tcPr/>
                </a:tc>
                <a:tc>
                  <a:txBody>
                    <a:bodyPr/>
                    <a:lstStyle/>
                    <a:p>
                      <a:pPr algn="ctr"/>
                      <a:r>
                        <a:rPr lang="fr-FR" sz="1100" dirty="0"/>
                        <a:t>V2</a:t>
                      </a:r>
                    </a:p>
                  </a:txBody>
                  <a:tcPr/>
                </a:tc>
                <a:extLst>
                  <a:ext uri="{0D108BD9-81ED-4DB2-BD59-A6C34878D82A}">
                    <a16:rowId xmlns:a16="http://schemas.microsoft.com/office/drawing/2014/main" val="1891787358"/>
                  </a:ext>
                </a:extLst>
              </a:tr>
              <a:tr h="541959">
                <a:tc>
                  <a:txBody>
                    <a:bodyPr/>
                    <a:lstStyle/>
                    <a:p>
                      <a:r>
                        <a:rPr lang="fr-FR" sz="1100" dirty="0"/>
                        <a:t>Rencontre hors </a:t>
                      </a:r>
                      <a:r>
                        <a:rPr lang="fr-FR" sz="1100" dirty="0" err="1"/>
                        <a:t>Spid</a:t>
                      </a:r>
                      <a:endParaRPr lang="fr-FR" sz="1100" dirty="0"/>
                    </a:p>
                  </a:txBody>
                  <a:tcPr/>
                </a:tc>
                <a:tc>
                  <a:txBody>
                    <a:bodyPr/>
                    <a:lstStyle/>
                    <a:p>
                      <a:pPr algn="ctr"/>
                      <a:r>
                        <a:rPr lang="fr-FR" sz="1100" dirty="0"/>
                        <a:t>Oui</a:t>
                      </a:r>
                    </a:p>
                  </a:txBody>
                  <a:tcPr/>
                </a:tc>
                <a:tc>
                  <a:txBody>
                    <a:bodyPr/>
                    <a:lstStyle/>
                    <a:p>
                      <a:pPr algn="ctr"/>
                      <a:r>
                        <a:rPr lang="fr-FR" sz="1100" dirty="0"/>
                        <a:t>Non</a:t>
                      </a:r>
                    </a:p>
                  </a:txBody>
                  <a:tcPr/>
                </a:tc>
                <a:extLst>
                  <a:ext uri="{0D108BD9-81ED-4DB2-BD59-A6C34878D82A}">
                    <a16:rowId xmlns:a16="http://schemas.microsoft.com/office/drawing/2014/main" val="2044375729"/>
                  </a:ext>
                </a:extLst>
              </a:tr>
              <a:tr h="541959">
                <a:tc>
                  <a:txBody>
                    <a:bodyPr/>
                    <a:lstStyle/>
                    <a:p>
                      <a:r>
                        <a:rPr lang="fr-FR" sz="1100" dirty="0"/>
                        <a:t>Mode plateau</a:t>
                      </a:r>
                    </a:p>
                  </a:txBody>
                  <a:tcPr/>
                </a:tc>
                <a:tc>
                  <a:txBody>
                    <a:bodyPr/>
                    <a:lstStyle/>
                    <a:p>
                      <a:pPr algn="ctr"/>
                      <a:r>
                        <a:rPr lang="fr-FR" sz="1100" dirty="0"/>
                        <a:t>Oui</a:t>
                      </a:r>
                    </a:p>
                  </a:txBody>
                  <a:tcPr/>
                </a:tc>
                <a:tc>
                  <a:txBody>
                    <a:bodyPr/>
                    <a:lstStyle/>
                    <a:p>
                      <a:pPr algn="ctr"/>
                      <a:r>
                        <a:rPr lang="fr-FR" sz="1100" dirty="0"/>
                        <a:t>Non</a:t>
                      </a:r>
                    </a:p>
                  </a:txBody>
                  <a:tcPr/>
                </a:tc>
                <a:extLst>
                  <a:ext uri="{0D108BD9-81ED-4DB2-BD59-A6C34878D82A}">
                    <a16:rowId xmlns:a16="http://schemas.microsoft.com/office/drawing/2014/main" val="547471080"/>
                  </a:ext>
                </a:extLst>
              </a:tr>
              <a:tr h="748563">
                <a:tc>
                  <a:txBody>
                    <a:bodyPr/>
                    <a:lstStyle/>
                    <a:p>
                      <a:r>
                        <a:rPr lang="fr-FR" sz="1100" dirty="0"/>
                        <a:t>Tout type de feuille de rencontre</a:t>
                      </a:r>
                    </a:p>
                  </a:txBody>
                  <a:tcPr/>
                </a:tc>
                <a:tc>
                  <a:txBody>
                    <a:bodyPr/>
                    <a:lstStyle/>
                    <a:p>
                      <a:pPr algn="ctr"/>
                      <a:r>
                        <a:rPr lang="fr-FR" sz="1100" dirty="0"/>
                        <a:t>Oui</a:t>
                      </a:r>
                    </a:p>
                  </a:txBody>
                  <a:tcPr/>
                </a:tc>
                <a:tc>
                  <a:txBody>
                    <a:bodyPr/>
                    <a:lstStyle/>
                    <a:p>
                      <a:pPr algn="ctr"/>
                      <a:r>
                        <a:rPr lang="fr-FR" sz="1100" dirty="0"/>
                        <a:t>Non (seulement 2,3, 4, 6 et PRO)</a:t>
                      </a:r>
                    </a:p>
                  </a:txBody>
                  <a:tcPr/>
                </a:tc>
                <a:extLst>
                  <a:ext uri="{0D108BD9-81ED-4DB2-BD59-A6C34878D82A}">
                    <a16:rowId xmlns:a16="http://schemas.microsoft.com/office/drawing/2014/main" val="3155825578"/>
                  </a:ext>
                </a:extLst>
              </a:tr>
              <a:tr h="748563">
                <a:tc>
                  <a:txBody>
                    <a:bodyPr/>
                    <a:lstStyle/>
                    <a:p>
                      <a:r>
                        <a:rPr lang="fr-FR" sz="1100" dirty="0"/>
                        <a:t>Paramétrage</a:t>
                      </a:r>
                    </a:p>
                  </a:txBody>
                  <a:tcPr/>
                </a:tc>
                <a:tc>
                  <a:txBody>
                    <a:bodyPr/>
                    <a:lstStyle/>
                    <a:p>
                      <a:pPr algn="ctr"/>
                      <a:r>
                        <a:rPr lang="fr-FR" sz="1100" dirty="0"/>
                        <a:t>Oui</a:t>
                      </a:r>
                    </a:p>
                    <a:p>
                      <a:pPr algn="ctr"/>
                      <a:r>
                        <a:rPr lang="fr-FR" sz="1100" dirty="0"/>
                        <a:t> (</a:t>
                      </a:r>
                      <a:r>
                        <a:rPr lang="fr-FR" sz="1100" dirty="0" err="1"/>
                        <a:t>Spid</a:t>
                      </a:r>
                      <a:r>
                        <a:rPr lang="fr-FR" sz="1100" dirty="0"/>
                        <a:t> et  </a:t>
                      </a:r>
                      <a:r>
                        <a:rPr lang="fr-FR" sz="1100" dirty="0" err="1"/>
                        <a:t>Girpe</a:t>
                      </a:r>
                      <a:r>
                        <a:rPr lang="fr-FR" sz="1100" dirty="0"/>
                        <a:t>)</a:t>
                      </a:r>
                    </a:p>
                  </a:txBody>
                  <a:tcPr/>
                </a:tc>
                <a:tc>
                  <a:txBody>
                    <a:bodyPr/>
                    <a:lstStyle/>
                    <a:p>
                      <a:pPr algn="ctr"/>
                      <a:r>
                        <a:rPr lang="fr-FR" sz="1100" dirty="0"/>
                        <a:t>Oui</a:t>
                      </a:r>
                    </a:p>
                    <a:p>
                      <a:pPr algn="ctr"/>
                      <a:r>
                        <a:rPr lang="fr-FR" sz="1100" dirty="0"/>
                        <a:t> (Tout est dans </a:t>
                      </a:r>
                      <a:r>
                        <a:rPr lang="fr-FR" sz="1100" dirty="0" err="1"/>
                        <a:t>Spid</a:t>
                      </a:r>
                      <a:r>
                        <a:rPr lang="fr-FR" sz="1100" dirty="0"/>
                        <a:t> )</a:t>
                      </a:r>
                    </a:p>
                  </a:txBody>
                  <a:tcPr/>
                </a:tc>
                <a:extLst>
                  <a:ext uri="{0D108BD9-81ED-4DB2-BD59-A6C34878D82A}">
                    <a16:rowId xmlns:a16="http://schemas.microsoft.com/office/drawing/2014/main" val="3562141123"/>
                  </a:ext>
                </a:extLst>
              </a:tr>
            </a:tbl>
          </a:graphicData>
        </a:graphic>
      </p:graphicFrame>
    </p:spTree>
    <p:extLst>
      <p:ext uri="{BB962C8B-B14F-4D97-AF65-F5344CB8AC3E}">
        <p14:creationId xmlns:p14="http://schemas.microsoft.com/office/powerpoint/2010/main" val="103281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A8C7-74EA-60CF-906A-6B05A9CB248C}"/>
            </a:ext>
          </a:extLst>
        </p:cNvPr>
        <p:cNvGrpSpPr/>
        <p:nvPr/>
      </p:nvGrpSpPr>
      <p:grpSpPr>
        <a:xfrm>
          <a:off x="0" y="0"/>
          <a:ext cx="0" cy="0"/>
          <a:chOff x="0" y="0"/>
          <a:chExt cx="0" cy="0"/>
        </a:xfrm>
      </p:grpSpPr>
      <p:sp>
        <p:nvSpPr>
          <p:cNvPr id="3" name="Nuage 2">
            <a:extLst>
              <a:ext uri="{FF2B5EF4-FFF2-40B4-BE49-F238E27FC236}">
                <a16:creationId xmlns:a16="http://schemas.microsoft.com/office/drawing/2014/main" id="{DC9F2DF8-E832-300D-32C7-85237350C50B}"/>
              </a:ext>
            </a:extLst>
          </p:cNvPr>
          <p:cNvSpPr/>
          <p:nvPr/>
        </p:nvSpPr>
        <p:spPr>
          <a:xfrm>
            <a:off x="443345" y="684658"/>
            <a:ext cx="8312728" cy="267392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itre 6">
            <a:extLst>
              <a:ext uri="{FF2B5EF4-FFF2-40B4-BE49-F238E27FC236}">
                <a16:creationId xmlns:a16="http://schemas.microsoft.com/office/drawing/2014/main" id="{C693B03E-0767-08D5-6DF0-F460340E04C2}"/>
              </a:ext>
            </a:extLst>
          </p:cNvPr>
          <p:cNvSpPr txBox="1">
            <a:spLocks/>
          </p:cNvSpPr>
          <p:nvPr/>
        </p:nvSpPr>
        <p:spPr>
          <a:xfrm>
            <a:off x="705392" y="199516"/>
            <a:ext cx="7177843" cy="48514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Principe générale de fonctionnement</a:t>
            </a:r>
            <a:endParaRPr lang="fr-FR" dirty="0"/>
          </a:p>
        </p:txBody>
      </p:sp>
      <p:pic>
        <p:nvPicPr>
          <p:cNvPr id="7" name="Image 6">
            <a:extLst>
              <a:ext uri="{FF2B5EF4-FFF2-40B4-BE49-F238E27FC236}">
                <a16:creationId xmlns:a16="http://schemas.microsoft.com/office/drawing/2014/main" id="{246ACA25-2969-FEF5-98E8-3C2FBE031362}"/>
              </a:ext>
            </a:extLst>
          </p:cNvPr>
          <p:cNvPicPr>
            <a:picLocks noChangeAspect="1"/>
          </p:cNvPicPr>
          <p:nvPr/>
        </p:nvPicPr>
        <p:blipFill>
          <a:blip r:embed="rId2"/>
          <a:stretch>
            <a:fillRect/>
          </a:stretch>
        </p:blipFill>
        <p:spPr>
          <a:xfrm>
            <a:off x="3325218" y="1238065"/>
            <a:ext cx="1409897" cy="628738"/>
          </a:xfrm>
          <a:prstGeom prst="rect">
            <a:avLst/>
          </a:prstGeom>
        </p:spPr>
      </p:pic>
      <p:pic>
        <p:nvPicPr>
          <p:cNvPr id="8" name="Image 7" descr="Une image contenant capture d’écran, Graphique, cercle, conception&#10;&#10;Description générée automatiquement">
            <a:extLst>
              <a:ext uri="{FF2B5EF4-FFF2-40B4-BE49-F238E27FC236}">
                <a16:creationId xmlns:a16="http://schemas.microsoft.com/office/drawing/2014/main" id="{53B4A877-E02B-2233-DA39-FB856426CA57}"/>
              </a:ext>
            </a:extLst>
          </p:cNvPr>
          <p:cNvPicPr>
            <a:picLocks noChangeAspect="1"/>
          </p:cNvPicPr>
          <p:nvPr/>
        </p:nvPicPr>
        <p:blipFill>
          <a:blip r:embed="rId3"/>
          <a:stretch>
            <a:fillRect/>
          </a:stretch>
        </p:blipFill>
        <p:spPr>
          <a:xfrm>
            <a:off x="1496163" y="4626021"/>
            <a:ext cx="869219" cy="869219"/>
          </a:xfrm>
          <a:prstGeom prst="rect">
            <a:avLst/>
          </a:prstGeom>
        </p:spPr>
      </p:pic>
      <p:pic>
        <p:nvPicPr>
          <p:cNvPr id="9" name="Graphique 8" descr="Ordinateur portable avec un remplissage uni">
            <a:extLst>
              <a:ext uri="{FF2B5EF4-FFF2-40B4-BE49-F238E27FC236}">
                <a16:creationId xmlns:a16="http://schemas.microsoft.com/office/drawing/2014/main" id="{4B65C159-AECA-505F-F383-0E3123F8F4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745" y="3834867"/>
            <a:ext cx="2729473" cy="2729473"/>
          </a:xfrm>
          <a:prstGeom prst="rect">
            <a:avLst/>
          </a:prstGeom>
        </p:spPr>
      </p:pic>
      <p:sp>
        <p:nvSpPr>
          <p:cNvPr id="10" name="ZoneTexte 9">
            <a:extLst>
              <a:ext uri="{FF2B5EF4-FFF2-40B4-BE49-F238E27FC236}">
                <a16:creationId xmlns:a16="http://schemas.microsoft.com/office/drawing/2014/main" id="{9405A121-A7BB-CC93-F422-048A7397D80E}"/>
              </a:ext>
            </a:extLst>
          </p:cNvPr>
          <p:cNvSpPr txBox="1"/>
          <p:nvPr/>
        </p:nvSpPr>
        <p:spPr>
          <a:xfrm>
            <a:off x="152400" y="3318780"/>
            <a:ext cx="1496291" cy="476282"/>
          </a:xfrm>
          <a:prstGeom prst="rect">
            <a:avLst/>
          </a:prstGeom>
        </p:spPr>
        <p:txBody>
          <a:bodyPr vert="horz" wrap="square" lIns="91440" tIns="45720" rIns="91440" bIns="45720" rtlCol="0" anchor="ctr">
            <a:normAutofit/>
          </a:bodyPr>
          <a:lstStyle/>
          <a:p>
            <a:pPr algn="l"/>
            <a:r>
              <a:rPr lang="fr-FR" sz="1000" dirty="0">
                <a:solidFill>
                  <a:srgbClr val="002857"/>
                </a:solidFill>
              </a:rPr>
              <a:t>Téléchargement initial</a:t>
            </a:r>
          </a:p>
        </p:txBody>
      </p:sp>
      <p:grpSp>
        <p:nvGrpSpPr>
          <p:cNvPr id="11" name="Groupe 10">
            <a:extLst>
              <a:ext uri="{FF2B5EF4-FFF2-40B4-BE49-F238E27FC236}">
                <a16:creationId xmlns:a16="http://schemas.microsoft.com/office/drawing/2014/main" id="{723BDD9F-9EAD-FC95-864F-06934B6071C6}"/>
              </a:ext>
            </a:extLst>
          </p:cNvPr>
          <p:cNvGrpSpPr/>
          <p:nvPr/>
        </p:nvGrpSpPr>
        <p:grpSpPr>
          <a:xfrm>
            <a:off x="1648691" y="3157866"/>
            <a:ext cx="457201" cy="1126606"/>
            <a:chOff x="1801091" y="2989919"/>
            <a:chExt cx="304801" cy="922073"/>
          </a:xfrm>
        </p:grpSpPr>
        <p:cxnSp>
          <p:nvCxnSpPr>
            <p:cNvPr id="12" name="Connecteur droit avec flèche 11">
              <a:extLst>
                <a:ext uri="{FF2B5EF4-FFF2-40B4-BE49-F238E27FC236}">
                  <a16:creationId xmlns:a16="http://schemas.microsoft.com/office/drawing/2014/main" id="{11F19208-62C3-031D-8ED9-D02940A716EC}"/>
                </a:ext>
              </a:extLst>
            </p:cNvPr>
            <p:cNvCxnSpPr>
              <a:cxnSpLocks/>
            </p:cNvCxnSpPr>
            <p:nvPr/>
          </p:nvCxnSpPr>
          <p:spPr>
            <a:xfrm flipH="1">
              <a:off x="1814946" y="3118586"/>
              <a:ext cx="290946" cy="7934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F55DC95C-A915-7FD4-B4C3-518751B1519E}"/>
                </a:ext>
              </a:extLst>
            </p:cNvPr>
            <p:cNvCxnSpPr>
              <a:cxnSpLocks/>
            </p:cNvCxnSpPr>
            <p:nvPr/>
          </p:nvCxnSpPr>
          <p:spPr>
            <a:xfrm flipH="1">
              <a:off x="1801091" y="2989919"/>
              <a:ext cx="193964" cy="5499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id="{438534A4-B6D0-7377-20BB-7EC61E7FAEC0}"/>
                </a:ext>
              </a:extLst>
            </p:cNvPr>
            <p:cNvCxnSpPr>
              <a:cxnSpLocks/>
            </p:cNvCxnSpPr>
            <p:nvPr/>
          </p:nvCxnSpPr>
          <p:spPr>
            <a:xfrm flipH="1">
              <a:off x="1814946" y="3161628"/>
              <a:ext cx="268226" cy="3898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Cylindre 14">
            <a:extLst>
              <a:ext uri="{FF2B5EF4-FFF2-40B4-BE49-F238E27FC236}">
                <a16:creationId xmlns:a16="http://schemas.microsoft.com/office/drawing/2014/main" id="{CC3D14F5-5AEC-070B-3860-518EECE259AA}"/>
              </a:ext>
            </a:extLst>
          </p:cNvPr>
          <p:cNvSpPr/>
          <p:nvPr/>
        </p:nvSpPr>
        <p:spPr>
          <a:xfrm>
            <a:off x="831273" y="6276109"/>
            <a:ext cx="554182" cy="42806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F0586D5-6E6A-67D4-6AE0-EE6BE153F369}"/>
              </a:ext>
            </a:extLst>
          </p:cNvPr>
          <p:cNvSpPr txBox="1"/>
          <p:nvPr/>
        </p:nvSpPr>
        <p:spPr>
          <a:xfrm>
            <a:off x="1496163" y="6276109"/>
            <a:ext cx="2535510" cy="288231"/>
          </a:xfrm>
          <a:prstGeom prst="rect">
            <a:avLst/>
          </a:prstGeom>
        </p:spPr>
        <p:txBody>
          <a:bodyPr vert="horz" wrap="square" lIns="91440" tIns="45720" rIns="91440" bIns="45720" rtlCol="0" anchor="ctr">
            <a:normAutofit/>
          </a:bodyPr>
          <a:lstStyle/>
          <a:p>
            <a:pPr algn="l"/>
            <a:r>
              <a:rPr lang="fr-FR" sz="1000" dirty="0">
                <a:solidFill>
                  <a:srgbClr val="002857"/>
                </a:solidFill>
              </a:rPr>
              <a:t>Rencontre-</a:t>
            </a:r>
            <a:r>
              <a:rPr lang="fr-FR" sz="1000" dirty="0" err="1">
                <a:solidFill>
                  <a:srgbClr val="002857"/>
                </a:solidFill>
              </a:rPr>
              <a:t>AAAAMMJJ.json</a:t>
            </a:r>
            <a:endParaRPr lang="fr-FR" sz="1000" dirty="0">
              <a:solidFill>
                <a:srgbClr val="002857"/>
              </a:solidFill>
            </a:endParaRPr>
          </a:p>
        </p:txBody>
      </p:sp>
      <p:cxnSp>
        <p:nvCxnSpPr>
          <p:cNvPr id="17" name="Connecteur droit 16">
            <a:extLst>
              <a:ext uri="{FF2B5EF4-FFF2-40B4-BE49-F238E27FC236}">
                <a16:creationId xmlns:a16="http://schemas.microsoft.com/office/drawing/2014/main" id="{E3674941-A120-E84C-5A19-8F2B8750AA21}"/>
              </a:ext>
            </a:extLst>
          </p:cNvPr>
          <p:cNvCxnSpPr>
            <a:endCxn id="15" idx="1"/>
          </p:cNvCxnSpPr>
          <p:nvPr/>
        </p:nvCxnSpPr>
        <p:spPr>
          <a:xfrm>
            <a:off x="1108364" y="5999018"/>
            <a:ext cx="0" cy="2770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avec flèche 17">
            <a:extLst>
              <a:ext uri="{FF2B5EF4-FFF2-40B4-BE49-F238E27FC236}">
                <a16:creationId xmlns:a16="http://schemas.microsoft.com/office/drawing/2014/main" id="{327F1F41-1D36-73A7-4474-CD12BA00B4A0}"/>
              </a:ext>
            </a:extLst>
          </p:cNvPr>
          <p:cNvCxnSpPr/>
          <p:nvPr/>
        </p:nvCxnSpPr>
        <p:spPr>
          <a:xfrm flipV="1">
            <a:off x="7190509" y="2216727"/>
            <a:ext cx="0" cy="29233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ZoneTexte 18">
            <a:extLst>
              <a:ext uri="{FF2B5EF4-FFF2-40B4-BE49-F238E27FC236}">
                <a16:creationId xmlns:a16="http://schemas.microsoft.com/office/drawing/2014/main" id="{F8C3CCA2-E584-98CC-B63D-3D45CEB12353}"/>
              </a:ext>
            </a:extLst>
          </p:cNvPr>
          <p:cNvSpPr txBox="1"/>
          <p:nvPr/>
        </p:nvSpPr>
        <p:spPr>
          <a:xfrm>
            <a:off x="4030166" y="4772399"/>
            <a:ext cx="2535510" cy="288231"/>
          </a:xfrm>
          <a:prstGeom prst="rect">
            <a:avLst/>
          </a:prstGeom>
        </p:spPr>
        <p:txBody>
          <a:bodyPr vert="horz" wrap="square" lIns="91440" tIns="45720" rIns="91440" bIns="45720" rtlCol="0" anchor="ctr">
            <a:normAutofit/>
          </a:bodyPr>
          <a:lstStyle/>
          <a:p>
            <a:pPr algn="l"/>
            <a:r>
              <a:rPr lang="fr-FR" sz="1000" dirty="0">
                <a:solidFill>
                  <a:srgbClr val="002857"/>
                </a:solidFill>
              </a:rPr>
              <a:t>Lecture et écriture en continu (si connexion)</a:t>
            </a:r>
          </a:p>
        </p:txBody>
      </p:sp>
      <p:pic>
        <p:nvPicPr>
          <p:cNvPr id="20" name="Graphique 19" descr="Ouverture contour">
            <a:extLst>
              <a:ext uri="{FF2B5EF4-FFF2-40B4-BE49-F238E27FC236}">
                <a16:creationId xmlns:a16="http://schemas.microsoft.com/office/drawing/2014/main" id="{58DBD943-91CC-771F-CE8F-8436C9D78C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33309" y="1409603"/>
            <a:ext cx="914400" cy="914400"/>
          </a:xfrm>
          <a:prstGeom prst="rect">
            <a:avLst/>
          </a:prstGeom>
        </p:spPr>
      </p:pic>
      <p:grpSp>
        <p:nvGrpSpPr>
          <p:cNvPr id="21" name="Groupe 20">
            <a:extLst>
              <a:ext uri="{FF2B5EF4-FFF2-40B4-BE49-F238E27FC236}">
                <a16:creationId xmlns:a16="http://schemas.microsoft.com/office/drawing/2014/main" id="{CD08F63F-BD57-A30F-6AD9-A1EBC70D332A}"/>
              </a:ext>
            </a:extLst>
          </p:cNvPr>
          <p:cNvGrpSpPr/>
          <p:nvPr/>
        </p:nvGrpSpPr>
        <p:grpSpPr>
          <a:xfrm rot="10174778">
            <a:off x="2353135" y="3280424"/>
            <a:ext cx="457201" cy="1126606"/>
            <a:chOff x="1801091" y="2989919"/>
            <a:chExt cx="304801" cy="922073"/>
          </a:xfrm>
        </p:grpSpPr>
        <p:cxnSp>
          <p:nvCxnSpPr>
            <p:cNvPr id="22" name="Connecteur droit avec flèche 21">
              <a:extLst>
                <a:ext uri="{FF2B5EF4-FFF2-40B4-BE49-F238E27FC236}">
                  <a16:creationId xmlns:a16="http://schemas.microsoft.com/office/drawing/2014/main" id="{1C13210C-2B02-19F2-5051-69C92F6B9B40}"/>
                </a:ext>
              </a:extLst>
            </p:cNvPr>
            <p:cNvCxnSpPr>
              <a:cxnSpLocks/>
            </p:cNvCxnSpPr>
            <p:nvPr/>
          </p:nvCxnSpPr>
          <p:spPr>
            <a:xfrm flipH="1">
              <a:off x="1814946" y="3118586"/>
              <a:ext cx="290946" cy="7934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22">
              <a:extLst>
                <a:ext uri="{FF2B5EF4-FFF2-40B4-BE49-F238E27FC236}">
                  <a16:creationId xmlns:a16="http://schemas.microsoft.com/office/drawing/2014/main" id="{52D69A48-4F0E-2367-D9EB-B31E0F7A9E02}"/>
                </a:ext>
              </a:extLst>
            </p:cNvPr>
            <p:cNvCxnSpPr>
              <a:cxnSpLocks/>
            </p:cNvCxnSpPr>
            <p:nvPr/>
          </p:nvCxnSpPr>
          <p:spPr>
            <a:xfrm flipH="1">
              <a:off x="1801091" y="2989919"/>
              <a:ext cx="193964" cy="54991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850E61C1-F25E-C002-D990-6B65AF059251}"/>
                </a:ext>
              </a:extLst>
            </p:cNvPr>
            <p:cNvCxnSpPr>
              <a:cxnSpLocks/>
            </p:cNvCxnSpPr>
            <p:nvPr/>
          </p:nvCxnSpPr>
          <p:spPr>
            <a:xfrm flipH="1">
              <a:off x="1814946" y="3161628"/>
              <a:ext cx="268226" cy="3898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5" name="ZoneTexte 24">
            <a:extLst>
              <a:ext uri="{FF2B5EF4-FFF2-40B4-BE49-F238E27FC236}">
                <a16:creationId xmlns:a16="http://schemas.microsoft.com/office/drawing/2014/main" id="{5A1CE0AD-9D79-40F8-CB22-ACC89FD237ED}"/>
              </a:ext>
            </a:extLst>
          </p:cNvPr>
          <p:cNvSpPr txBox="1"/>
          <p:nvPr/>
        </p:nvSpPr>
        <p:spPr>
          <a:xfrm>
            <a:off x="2868317" y="3498367"/>
            <a:ext cx="1496291" cy="476282"/>
          </a:xfrm>
          <a:prstGeom prst="rect">
            <a:avLst/>
          </a:prstGeom>
        </p:spPr>
        <p:txBody>
          <a:bodyPr vert="horz" wrap="square" lIns="91440" tIns="45720" rIns="91440" bIns="45720" rtlCol="0" anchor="ctr">
            <a:normAutofit/>
          </a:bodyPr>
          <a:lstStyle/>
          <a:p>
            <a:pPr algn="l"/>
            <a:r>
              <a:rPr lang="fr-FR" sz="1000" dirty="0">
                <a:solidFill>
                  <a:srgbClr val="002857"/>
                </a:solidFill>
              </a:rPr>
              <a:t>Remontée des résultats</a:t>
            </a:r>
          </a:p>
        </p:txBody>
      </p:sp>
      <p:cxnSp>
        <p:nvCxnSpPr>
          <p:cNvPr id="26" name="Connecteur droit avec flèche 25">
            <a:extLst>
              <a:ext uri="{FF2B5EF4-FFF2-40B4-BE49-F238E27FC236}">
                <a16:creationId xmlns:a16="http://schemas.microsoft.com/office/drawing/2014/main" id="{4F37C2BA-712A-36A3-4856-9C756BE10F75}"/>
              </a:ext>
            </a:extLst>
          </p:cNvPr>
          <p:cNvCxnSpPr>
            <a:cxnSpLocks/>
          </p:cNvCxnSpPr>
          <p:nvPr/>
        </p:nvCxnSpPr>
        <p:spPr>
          <a:xfrm flipH="1">
            <a:off x="3265800" y="5140036"/>
            <a:ext cx="39247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ZoneTexte 26">
            <a:extLst>
              <a:ext uri="{FF2B5EF4-FFF2-40B4-BE49-F238E27FC236}">
                <a16:creationId xmlns:a16="http://schemas.microsoft.com/office/drawing/2014/main" id="{1DD2D3A6-6A81-6652-D933-56A287D75600}"/>
              </a:ext>
            </a:extLst>
          </p:cNvPr>
          <p:cNvSpPr txBox="1"/>
          <p:nvPr/>
        </p:nvSpPr>
        <p:spPr>
          <a:xfrm>
            <a:off x="3657600" y="5638800"/>
            <a:ext cx="4641271" cy="637303"/>
          </a:xfrm>
          <a:prstGeom prst="rect">
            <a:avLst/>
          </a:prstGeom>
        </p:spPr>
        <p:txBody>
          <a:bodyPr vert="horz" wrap="square" lIns="91440" tIns="45720" rIns="91440" bIns="45720" rtlCol="0" anchor="ctr">
            <a:normAutofit/>
          </a:bodyPr>
          <a:lstStyle/>
          <a:p>
            <a:pPr algn="l"/>
            <a:r>
              <a:rPr lang="fr-FR" sz="1000" dirty="0" err="1">
                <a:solidFill>
                  <a:srgbClr val="002857"/>
                </a:solidFill>
              </a:rPr>
              <a:t>Girpe</a:t>
            </a:r>
            <a:r>
              <a:rPr lang="fr-FR" sz="1000" dirty="0">
                <a:solidFill>
                  <a:srgbClr val="002857"/>
                </a:solidFill>
              </a:rPr>
              <a:t> s’adapte aux paramètres définis dans </a:t>
            </a:r>
            <a:r>
              <a:rPr lang="fr-FR" sz="1000" dirty="0" err="1">
                <a:solidFill>
                  <a:srgbClr val="002857"/>
                </a:solidFill>
              </a:rPr>
              <a:t>Spid</a:t>
            </a:r>
            <a:r>
              <a:rPr lang="fr-FR" sz="1000" dirty="0">
                <a:solidFill>
                  <a:srgbClr val="002857"/>
                </a:solidFill>
              </a:rPr>
              <a:t> (format de la feuille de rencontre, score acquis, nb de points </a:t>
            </a:r>
            <a:r>
              <a:rPr lang="fr-FR" sz="1000" dirty="0" err="1">
                <a:solidFill>
                  <a:srgbClr val="002857"/>
                </a:solidFill>
              </a:rPr>
              <a:t>vic</a:t>
            </a:r>
            <a:r>
              <a:rPr lang="fr-FR" sz="1000" dirty="0">
                <a:solidFill>
                  <a:srgbClr val="002857"/>
                </a:solidFill>
              </a:rPr>
              <a:t>/</a:t>
            </a:r>
            <a:r>
              <a:rPr lang="fr-FR" sz="1000" dirty="0" err="1">
                <a:solidFill>
                  <a:srgbClr val="002857"/>
                </a:solidFill>
              </a:rPr>
              <a:t>def</a:t>
            </a:r>
            <a:r>
              <a:rPr lang="fr-FR" sz="1000" dirty="0">
                <a:solidFill>
                  <a:srgbClr val="002857"/>
                </a:solidFill>
              </a:rPr>
              <a:t>/forfait, nb manche …)</a:t>
            </a:r>
          </a:p>
        </p:txBody>
      </p:sp>
      <p:pic>
        <p:nvPicPr>
          <p:cNvPr id="28" name="Image 27">
            <a:extLst>
              <a:ext uri="{FF2B5EF4-FFF2-40B4-BE49-F238E27FC236}">
                <a16:creationId xmlns:a16="http://schemas.microsoft.com/office/drawing/2014/main" id="{F27AE805-86EE-D390-E9E1-07F98DD0DC51}"/>
              </a:ext>
            </a:extLst>
          </p:cNvPr>
          <p:cNvPicPr>
            <a:picLocks noChangeAspect="1"/>
          </p:cNvPicPr>
          <p:nvPr/>
        </p:nvPicPr>
        <p:blipFill>
          <a:blip r:embed="rId8"/>
          <a:stretch>
            <a:fillRect/>
          </a:stretch>
        </p:blipFill>
        <p:spPr>
          <a:xfrm>
            <a:off x="1960481" y="1037375"/>
            <a:ext cx="1228896" cy="1238423"/>
          </a:xfrm>
          <a:prstGeom prst="rect">
            <a:avLst/>
          </a:prstGeom>
        </p:spPr>
      </p:pic>
    </p:spTree>
    <p:extLst>
      <p:ext uri="{BB962C8B-B14F-4D97-AF65-F5344CB8AC3E}">
        <p14:creationId xmlns:p14="http://schemas.microsoft.com/office/powerpoint/2010/main" val="74491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9B0D9-359C-08F4-5380-4441AA99381C}"/>
            </a:ext>
          </a:extLst>
        </p:cNvPr>
        <p:cNvGrpSpPr/>
        <p:nvPr/>
      </p:nvGrpSpPr>
      <p:grpSpPr>
        <a:xfrm>
          <a:off x="0" y="0"/>
          <a:ext cx="0" cy="0"/>
          <a:chOff x="0" y="0"/>
          <a:chExt cx="0" cy="0"/>
        </a:xfrm>
      </p:grpSpPr>
      <p:sp>
        <p:nvSpPr>
          <p:cNvPr id="2" name="Titre 6">
            <a:extLst>
              <a:ext uri="{FF2B5EF4-FFF2-40B4-BE49-F238E27FC236}">
                <a16:creationId xmlns:a16="http://schemas.microsoft.com/office/drawing/2014/main" id="{5408F2A3-6299-3473-3B5A-8DF77A5029BD}"/>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Paramétrer Spid</a:t>
            </a:r>
            <a:endParaRPr lang="fr-FR" dirty="0"/>
          </a:p>
        </p:txBody>
      </p:sp>
      <p:sp>
        <p:nvSpPr>
          <p:cNvPr id="4" name="ZoneTexte 3">
            <a:extLst>
              <a:ext uri="{FF2B5EF4-FFF2-40B4-BE49-F238E27FC236}">
                <a16:creationId xmlns:a16="http://schemas.microsoft.com/office/drawing/2014/main" id="{CE2FD536-7839-891E-040E-84092B2FD350}"/>
              </a:ext>
            </a:extLst>
          </p:cNvPr>
          <p:cNvSpPr txBox="1"/>
          <p:nvPr/>
        </p:nvSpPr>
        <p:spPr>
          <a:xfrm>
            <a:off x="466153" y="1016304"/>
            <a:ext cx="3755469" cy="1893152"/>
          </a:xfrm>
          <a:prstGeom prst="rect">
            <a:avLst/>
          </a:prstGeom>
        </p:spPr>
        <p:txBody>
          <a:bodyPr vert="horz" wrap="square" lIns="91440" tIns="45720" rIns="91440" bIns="45720" rtlCol="0" anchor="ctr">
            <a:normAutofit/>
          </a:bodyPr>
          <a:lstStyle/>
          <a:p>
            <a:pPr algn="l"/>
            <a:r>
              <a:rPr lang="fr-FR" sz="1000" b="1" dirty="0">
                <a:solidFill>
                  <a:srgbClr val="002857"/>
                </a:solidFill>
              </a:rPr>
              <a:t>Voir formation </a:t>
            </a:r>
            <a:r>
              <a:rPr lang="fr-FR" sz="1000" b="1" dirty="0" err="1">
                <a:solidFill>
                  <a:srgbClr val="002857"/>
                </a:solidFill>
              </a:rPr>
              <a:t>Spid</a:t>
            </a:r>
            <a:r>
              <a:rPr lang="fr-FR" sz="1000" b="1" dirty="0">
                <a:solidFill>
                  <a:srgbClr val="002857"/>
                </a:solidFill>
              </a:rPr>
              <a:t> module sportif – championnat par équipes</a:t>
            </a:r>
          </a:p>
          <a:p>
            <a:pPr algn="l"/>
            <a:endParaRPr lang="fr-FR" sz="1000" b="1" dirty="0">
              <a:solidFill>
                <a:srgbClr val="002857"/>
              </a:solidFill>
            </a:endParaRPr>
          </a:p>
          <a:p>
            <a:pPr algn="l"/>
            <a:r>
              <a:rPr lang="fr-FR" sz="1000" b="1" dirty="0">
                <a:solidFill>
                  <a:srgbClr val="002857"/>
                </a:solidFill>
              </a:rPr>
              <a:t>Spécificités : Pour les touches de raccourci mettre dans l’ordre </a:t>
            </a:r>
          </a:p>
          <a:p>
            <a:pPr algn="l"/>
            <a:endParaRPr lang="fr-FR" sz="1000" b="1" dirty="0">
              <a:solidFill>
                <a:srgbClr val="002857"/>
              </a:solidFill>
            </a:endParaRPr>
          </a:p>
          <a:p>
            <a:pPr marL="171450" indent="-171450" algn="l">
              <a:buFontTx/>
              <a:buChar char="-"/>
            </a:pPr>
            <a:r>
              <a:rPr lang="fr-FR" sz="1000" dirty="0">
                <a:solidFill>
                  <a:srgbClr val="002857"/>
                </a:solidFill>
              </a:rPr>
              <a:t>Point victoire visiteur Touche 0</a:t>
            </a:r>
          </a:p>
          <a:p>
            <a:pPr marL="171450" indent="-171450" algn="l">
              <a:buFontTx/>
              <a:buChar char="-"/>
            </a:pPr>
            <a:r>
              <a:rPr lang="fr-FR" sz="1000" dirty="0">
                <a:solidFill>
                  <a:srgbClr val="002857"/>
                </a:solidFill>
              </a:rPr>
              <a:t>Point victoire recevant Touche 1</a:t>
            </a:r>
          </a:p>
          <a:p>
            <a:pPr marL="171450" indent="-171450" algn="l">
              <a:buFontTx/>
              <a:buChar char="-"/>
            </a:pPr>
            <a:r>
              <a:rPr lang="fr-FR" sz="1000" dirty="0">
                <a:solidFill>
                  <a:srgbClr val="002857"/>
                </a:solidFill>
              </a:rPr>
              <a:t>Point forfait visiteur Touche 2</a:t>
            </a:r>
          </a:p>
          <a:p>
            <a:pPr marL="171450" indent="-171450" algn="l">
              <a:buFontTx/>
              <a:buChar char="-"/>
            </a:pPr>
            <a:r>
              <a:rPr lang="fr-FR" sz="1000" dirty="0">
                <a:solidFill>
                  <a:srgbClr val="002857"/>
                </a:solidFill>
              </a:rPr>
              <a:t>Point forfait recevant Touche 3</a:t>
            </a:r>
          </a:p>
          <a:p>
            <a:pPr marL="171450" indent="-171450" algn="l">
              <a:buFontTx/>
              <a:buChar char="-"/>
            </a:pPr>
            <a:r>
              <a:rPr lang="fr-FR" sz="1000" dirty="0">
                <a:solidFill>
                  <a:srgbClr val="002857"/>
                </a:solidFill>
              </a:rPr>
              <a:t>Point forfait des deux</a:t>
            </a:r>
          </a:p>
          <a:p>
            <a:pPr algn="l"/>
            <a:endParaRPr lang="fr-FR" sz="1000" dirty="0">
              <a:solidFill>
                <a:srgbClr val="002857"/>
              </a:solidFill>
            </a:endParaRPr>
          </a:p>
          <a:p>
            <a:pPr algn="l"/>
            <a:endParaRPr lang="fr-FR" sz="1000" dirty="0">
              <a:solidFill>
                <a:srgbClr val="002857"/>
              </a:solidFill>
            </a:endParaRPr>
          </a:p>
          <a:p>
            <a:pPr algn="l"/>
            <a:endParaRPr lang="fr-FR" sz="1000" dirty="0">
              <a:solidFill>
                <a:srgbClr val="002857"/>
              </a:solidFill>
            </a:endParaRPr>
          </a:p>
        </p:txBody>
      </p:sp>
      <p:pic>
        <p:nvPicPr>
          <p:cNvPr id="5" name="Image 4">
            <a:extLst>
              <a:ext uri="{FF2B5EF4-FFF2-40B4-BE49-F238E27FC236}">
                <a16:creationId xmlns:a16="http://schemas.microsoft.com/office/drawing/2014/main" id="{5638BC69-9EDD-5C0A-B5CA-BD3587E21569}"/>
              </a:ext>
            </a:extLst>
          </p:cNvPr>
          <p:cNvPicPr>
            <a:picLocks noChangeAspect="1"/>
          </p:cNvPicPr>
          <p:nvPr/>
        </p:nvPicPr>
        <p:blipFill>
          <a:blip r:embed="rId2"/>
          <a:stretch>
            <a:fillRect/>
          </a:stretch>
        </p:blipFill>
        <p:spPr>
          <a:xfrm>
            <a:off x="3966860" y="877060"/>
            <a:ext cx="3140658" cy="1690563"/>
          </a:xfrm>
          <a:prstGeom prst="rect">
            <a:avLst/>
          </a:prstGeom>
        </p:spPr>
      </p:pic>
      <p:pic>
        <p:nvPicPr>
          <p:cNvPr id="29" name="Image 28">
            <a:extLst>
              <a:ext uri="{FF2B5EF4-FFF2-40B4-BE49-F238E27FC236}">
                <a16:creationId xmlns:a16="http://schemas.microsoft.com/office/drawing/2014/main" id="{01B19274-4A80-06E8-69BB-88BE413CEDD5}"/>
              </a:ext>
            </a:extLst>
          </p:cNvPr>
          <p:cNvPicPr>
            <a:picLocks noChangeAspect="1"/>
          </p:cNvPicPr>
          <p:nvPr/>
        </p:nvPicPr>
        <p:blipFill>
          <a:blip r:embed="rId3"/>
          <a:stretch>
            <a:fillRect/>
          </a:stretch>
        </p:blipFill>
        <p:spPr>
          <a:xfrm>
            <a:off x="4029283" y="2567623"/>
            <a:ext cx="3078235" cy="1690564"/>
          </a:xfrm>
          <a:prstGeom prst="rect">
            <a:avLst/>
          </a:prstGeom>
        </p:spPr>
      </p:pic>
    </p:spTree>
    <p:extLst>
      <p:ext uri="{BB962C8B-B14F-4D97-AF65-F5344CB8AC3E}">
        <p14:creationId xmlns:p14="http://schemas.microsoft.com/office/powerpoint/2010/main" val="315888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9ED73-52D9-990C-FADE-CB6A1E780A5B}"/>
            </a:ext>
          </a:extLst>
        </p:cNvPr>
        <p:cNvGrpSpPr/>
        <p:nvPr/>
      </p:nvGrpSpPr>
      <p:grpSpPr>
        <a:xfrm>
          <a:off x="0" y="0"/>
          <a:ext cx="0" cy="0"/>
          <a:chOff x="0" y="0"/>
          <a:chExt cx="0" cy="0"/>
        </a:xfrm>
      </p:grpSpPr>
      <p:sp>
        <p:nvSpPr>
          <p:cNvPr id="3" name="Titre 6">
            <a:extLst>
              <a:ext uri="{FF2B5EF4-FFF2-40B4-BE49-F238E27FC236}">
                <a16:creationId xmlns:a16="http://schemas.microsoft.com/office/drawing/2014/main" id="{98D65C5C-6047-92D4-CC3D-CF214BBC7830}"/>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Usage V1 et V2</a:t>
            </a:r>
            <a:endParaRPr lang="fr-FR" dirty="0"/>
          </a:p>
        </p:txBody>
      </p:sp>
      <p:sp>
        <p:nvSpPr>
          <p:cNvPr id="6" name="Sous-titre 8">
            <a:extLst>
              <a:ext uri="{FF2B5EF4-FFF2-40B4-BE49-F238E27FC236}">
                <a16:creationId xmlns:a16="http://schemas.microsoft.com/office/drawing/2014/main" id="{C23731C3-A65E-7E80-3ED9-1A2EE0040D67}"/>
              </a:ext>
            </a:extLst>
          </p:cNvPr>
          <p:cNvSpPr txBox="1">
            <a:spLocks/>
          </p:cNvSpPr>
          <p:nvPr/>
        </p:nvSpPr>
        <p:spPr>
          <a:xfrm>
            <a:off x="877436" y="765024"/>
            <a:ext cx="6396200" cy="359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rgbClr val="081EAE"/>
                </a:solidFill>
              </a:rPr>
              <a:t>Questions fréquentes</a:t>
            </a:r>
          </a:p>
        </p:txBody>
      </p:sp>
      <p:graphicFrame>
        <p:nvGraphicFramePr>
          <p:cNvPr id="7" name="Tableau 6">
            <a:extLst>
              <a:ext uri="{FF2B5EF4-FFF2-40B4-BE49-F238E27FC236}">
                <a16:creationId xmlns:a16="http://schemas.microsoft.com/office/drawing/2014/main" id="{A90A9AA1-FDDD-48D7-457D-44202054AF70}"/>
              </a:ext>
            </a:extLst>
          </p:cNvPr>
          <p:cNvGraphicFramePr>
            <a:graphicFrameLocks noGrp="1"/>
          </p:cNvGraphicFramePr>
          <p:nvPr>
            <p:extLst>
              <p:ext uri="{D42A27DB-BD31-4B8C-83A1-F6EECF244321}">
                <p14:modId xmlns:p14="http://schemas.microsoft.com/office/powerpoint/2010/main" val="2350922834"/>
              </p:ext>
            </p:extLst>
          </p:nvPr>
        </p:nvGraphicFramePr>
        <p:xfrm>
          <a:off x="705391" y="1204619"/>
          <a:ext cx="7593482" cy="5556817"/>
        </p:xfrm>
        <a:graphic>
          <a:graphicData uri="http://schemas.openxmlformats.org/drawingml/2006/table">
            <a:tbl>
              <a:tblPr firstRow="1" bandRow="1">
                <a:tableStyleId>{5C22544A-7EE6-4342-B048-85BDC9FD1C3A}</a:tableStyleId>
              </a:tblPr>
              <a:tblGrid>
                <a:gridCol w="3811191">
                  <a:extLst>
                    <a:ext uri="{9D8B030D-6E8A-4147-A177-3AD203B41FA5}">
                      <a16:colId xmlns:a16="http://schemas.microsoft.com/office/drawing/2014/main" val="3812146032"/>
                    </a:ext>
                  </a:extLst>
                </a:gridCol>
                <a:gridCol w="3782291">
                  <a:extLst>
                    <a:ext uri="{9D8B030D-6E8A-4147-A177-3AD203B41FA5}">
                      <a16:colId xmlns:a16="http://schemas.microsoft.com/office/drawing/2014/main" val="79388119"/>
                    </a:ext>
                  </a:extLst>
                </a:gridCol>
              </a:tblGrid>
              <a:tr h="454485">
                <a:tc>
                  <a:txBody>
                    <a:bodyPr/>
                    <a:lstStyle/>
                    <a:p>
                      <a:pPr algn="ctr"/>
                      <a:r>
                        <a:rPr lang="fr-FR" sz="1100" dirty="0"/>
                        <a:t>Question</a:t>
                      </a:r>
                    </a:p>
                  </a:txBody>
                  <a:tcPr/>
                </a:tc>
                <a:tc>
                  <a:txBody>
                    <a:bodyPr/>
                    <a:lstStyle/>
                    <a:p>
                      <a:pPr algn="ctr"/>
                      <a:r>
                        <a:rPr lang="fr-FR" sz="1100" dirty="0"/>
                        <a:t>Réponse</a:t>
                      </a:r>
                    </a:p>
                  </a:txBody>
                  <a:tcPr/>
                </a:tc>
                <a:extLst>
                  <a:ext uri="{0D108BD9-81ED-4DB2-BD59-A6C34878D82A}">
                    <a16:rowId xmlns:a16="http://schemas.microsoft.com/office/drawing/2014/main" val="1891787358"/>
                  </a:ext>
                </a:extLst>
              </a:tr>
              <a:tr h="541959">
                <a:tc>
                  <a:txBody>
                    <a:bodyPr/>
                    <a:lstStyle/>
                    <a:p>
                      <a:r>
                        <a:rPr lang="fr-FR" sz="1100" dirty="0"/>
                        <a:t>Je veux faire de la double commande V1-V2 mais je n’ai qu’un PC  ?</a:t>
                      </a:r>
                    </a:p>
                  </a:txBody>
                  <a:tcPr/>
                </a:tc>
                <a:tc>
                  <a:txBody>
                    <a:bodyPr/>
                    <a:lstStyle/>
                    <a:p>
                      <a:pPr algn="ctr"/>
                      <a:r>
                        <a:rPr lang="fr-FR" sz="1100" dirty="0"/>
                        <a:t>J’installe la V1 et la V2 sur mon PC et je peux passer d’une application à l’autre en gérant les mêmes rencontres</a:t>
                      </a:r>
                    </a:p>
                  </a:txBody>
                  <a:tcPr/>
                </a:tc>
                <a:extLst>
                  <a:ext uri="{0D108BD9-81ED-4DB2-BD59-A6C34878D82A}">
                    <a16:rowId xmlns:a16="http://schemas.microsoft.com/office/drawing/2014/main" val="2044375729"/>
                  </a:ext>
                </a:extLst>
              </a:tr>
              <a:tr h="541959">
                <a:tc>
                  <a:txBody>
                    <a:bodyPr/>
                    <a:lstStyle/>
                    <a:p>
                      <a:r>
                        <a:rPr lang="fr-FR" sz="1100" dirty="0"/>
                        <a:t>Je veux faire de la double commande V1-V2 mais je n’ai qu’un Mac ?</a:t>
                      </a:r>
                    </a:p>
                  </a:txBody>
                  <a:tcPr/>
                </a:tc>
                <a:tc>
                  <a:txBody>
                    <a:bodyPr/>
                    <a:lstStyle/>
                    <a:p>
                      <a:pPr algn="ctr"/>
                      <a:r>
                        <a:rPr lang="fr-FR" sz="1100" dirty="0"/>
                        <a:t>Vous pouvez utiliser la V2 sur Mac. Mais il vous faut obligatoire un PC pour la V1 ou utiliser un émulateur Windows sur le Mac pour faire fonctionner la V1</a:t>
                      </a:r>
                    </a:p>
                  </a:txBody>
                  <a:tcPr/>
                </a:tc>
                <a:extLst>
                  <a:ext uri="{0D108BD9-81ED-4DB2-BD59-A6C34878D82A}">
                    <a16:rowId xmlns:a16="http://schemas.microsoft.com/office/drawing/2014/main" val="2059308467"/>
                  </a:ext>
                </a:extLst>
              </a:tr>
              <a:tr h="541959">
                <a:tc>
                  <a:txBody>
                    <a:bodyPr/>
                    <a:lstStyle/>
                    <a:p>
                      <a:r>
                        <a:rPr lang="fr-FR" sz="1100" dirty="0"/>
                        <a:t>J’ai une machine Linux, une tablette Ios, un téléphone </a:t>
                      </a:r>
                      <a:r>
                        <a:rPr lang="fr-FR" sz="1100" dirty="0" err="1"/>
                        <a:t>Androïd</a:t>
                      </a:r>
                      <a:r>
                        <a:rPr lang="fr-FR" sz="1100" dirty="0"/>
                        <a:t> puis-je utiliser la V2 ?</a:t>
                      </a:r>
                    </a:p>
                  </a:txBody>
                  <a:tcPr/>
                </a:tc>
                <a:tc>
                  <a:txBody>
                    <a:bodyPr/>
                    <a:lstStyle/>
                    <a:p>
                      <a:pPr algn="ctr"/>
                      <a:r>
                        <a:rPr lang="fr-FR" sz="1100" dirty="0"/>
                        <a:t>Non pas dans cette version initiale. Mais de nouveaux systèmes d’exploitation seront ajoutés au fur et à mesure des évolutions</a:t>
                      </a:r>
                    </a:p>
                  </a:txBody>
                  <a:tcPr/>
                </a:tc>
                <a:extLst>
                  <a:ext uri="{0D108BD9-81ED-4DB2-BD59-A6C34878D82A}">
                    <a16:rowId xmlns:a16="http://schemas.microsoft.com/office/drawing/2014/main" val="353200272"/>
                  </a:ext>
                </a:extLst>
              </a:tr>
              <a:tr h="541959">
                <a:tc>
                  <a:txBody>
                    <a:bodyPr/>
                    <a:lstStyle/>
                    <a:p>
                      <a:r>
                        <a:rPr lang="fr-FR" sz="1100" dirty="0"/>
                        <a:t>Puis-je gérer une rencontre avec la V1 et une autre ou la même avec la V2 ?</a:t>
                      </a:r>
                    </a:p>
                  </a:txBody>
                  <a:tcPr/>
                </a:tc>
                <a:tc>
                  <a:txBody>
                    <a:bodyPr/>
                    <a:lstStyle/>
                    <a:p>
                      <a:pPr algn="ctr"/>
                      <a:r>
                        <a:rPr lang="fr-FR" sz="1100" dirty="0"/>
                        <a:t>Oui</a:t>
                      </a:r>
                    </a:p>
                  </a:txBody>
                  <a:tcPr/>
                </a:tc>
                <a:extLst>
                  <a:ext uri="{0D108BD9-81ED-4DB2-BD59-A6C34878D82A}">
                    <a16:rowId xmlns:a16="http://schemas.microsoft.com/office/drawing/2014/main" val="547471080"/>
                  </a:ext>
                </a:extLst>
              </a:tr>
              <a:tr h="748563">
                <a:tc>
                  <a:txBody>
                    <a:bodyPr/>
                    <a:lstStyle/>
                    <a:p>
                      <a:r>
                        <a:rPr lang="fr-FR" sz="1100" dirty="0"/>
                        <a:t>La V2 nécessite t’elle l’obligation d’être connecté à Internet sur le lieu de compétition ?</a:t>
                      </a:r>
                    </a:p>
                  </a:txBody>
                  <a:tcPr/>
                </a:tc>
                <a:tc>
                  <a:txBody>
                    <a:bodyPr/>
                    <a:lstStyle/>
                    <a:p>
                      <a:pPr algn="ctr"/>
                      <a:r>
                        <a:rPr lang="fr-FR" sz="1100" dirty="0"/>
                        <a:t>Non la gestion est la même qu’avec la V1. Mais on peut être également connecté à Internet pendant la compétition si on le souhaite. En V2 il y a alors une sauvegarde continue en ligne de mon environnement. En cas de crash PC (ou Mac) je peux reprendre sur un autre PC (ou Mac)</a:t>
                      </a:r>
                    </a:p>
                  </a:txBody>
                  <a:tcPr/>
                </a:tc>
                <a:extLst>
                  <a:ext uri="{0D108BD9-81ED-4DB2-BD59-A6C34878D82A}">
                    <a16:rowId xmlns:a16="http://schemas.microsoft.com/office/drawing/2014/main" val="3155825578"/>
                  </a:ext>
                </a:extLst>
              </a:tr>
              <a:tr h="441892">
                <a:tc>
                  <a:txBody>
                    <a:bodyPr/>
                    <a:lstStyle/>
                    <a:p>
                      <a:r>
                        <a:rPr lang="fr-FR" sz="1100" dirty="0"/>
                        <a:t>Si ma rencontre n’est pas définie dans </a:t>
                      </a:r>
                      <a:r>
                        <a:rPr lang="fr-FR" sz="1100" dirty="0" err="1"/>
                        <a:t>Spid</a:t>
                      </a:r>
                      <a:r>
                        <a:rPr lang="fr-FR" sz="1100" dirty="0"/>
                        <a:t> est-ce que je peux la gérer dans la V2 ?</a:t>
                      </a:r>
                    </a:p>
                  </a:txBody>
                  <a:tcPr/>
                </a:tc>
                <a:tc>
                  <a:txBody>
                    <a:bodyPr/>
                    <a:lstStyle/>
                    <a:p>
                      <a:pPr algn="ctr"/>
                      <a:r>
                        <a:rPr lang="fr-FR" sz="1100" dirty="0"/>
                        <a:t>Non</a:t>
                      </a:r>
                    </a:p>
                  </a:txBody>
                  <a:tcPr/>
                </a:tc>
                <a:extLst>
                  <a:ext uri="{0D108BD9-81ED-4DB2-BD59-A6C34878D82A}">
                    <a16:rowId xmlns:a16="http://schemas.microsoft.com/office/drawing/2014/main" val="172016748"/>
                  </a:ext>
                </a:extLst>
              </a:tr>
              <a:tr h="748563">
                <a:tc>
                  <a:txBody>
                    <a:bodyPr/>
                    <a:lstStyle/>
                    <a:p>
                      <a:r>
                        <a:rPr lang="fr-FR" sz="1100" dirty="0"/>
                        <a:t>J’ai préparé ma rencontre en amont, dans la V2. Sur le lieu de compétition, un joueur est détecté sans licence (car il l’a prise après ma préparation). Si je n’ai pas de connexion comment fais-je ? Et si j’ai une connexion ?</a:t>
                      </a:r>
                    </a:p>
                  </a:txBody>
                  <a:tcPr/>
                </a:tc>
                <a:tc>
                  <a:txBody>
                    <a:bodyPr/>
                    <a:lstStyle/>
                    <a:p>
                      <a:pPr algn="ctr"/>
                      <a:r>
                        <a:rPr lang="fr-FR" sz="1100" dirty="0"/>
                        <a:t>Je saisie les données du joueur à l’aide des justificatifs qu’il me donne si pas de connexion. Si il y a une connexion, je peux soit saisir les données soit refaire l’ensemble du processus de préparation.</a:t>
                      </a:r>
                    </a:p>
                  </a:txBody>
                  <a:tcPr/>
                </a:tc>
                <a:extLst>
                  <a:ext uri="{0D108BD9-81ED-4DB2-BD59-A6C34878D82A}">
                    <a16:rowId xmlns:a16="http://schemas.microsoft.com/office/drawing/2014/main" val="438496123"/>
                  </a:ext>
                </a:extLst>
              </a:tr>
              <a:tr h="748563">
                <a:tc>
                  <a:txBody>
                    <a:bodyPr/>
                    <a:lstStyle/>
                    <a:p>
                      <a:r>
                        <a:rPr lang="fr-FR" sz="1100" dirty="0"/>
                        <a:t>Jusqu’à quand pourra t-on utiliser la V1 ?</a:t>
                      </a:r>
                    </a:p>
                  </a:txBody>
                  <a:tcPr/>
                </a:tc>
                <a:tc>
                  <a:txBody>
                    <a:bodyPr/>
                    <a:lstStyle/>
                    <a:p>
                      <a:pPr algn="ctr"/>
                      <a:r>
                        <a:rPr lang="fr-FR" sz="1100" dirty="0"/>
                        <a:t>Tant qu’elle fonctionne et tant que la FFTT autorise son usage</a:t>
                      </a:r>
                    </a:p>
                  </a:txBody>
                  <a:tcPr/>
                </a:tc>
                <a:extLst>
                  <a:ext uri="{0D108BD9-81ED-4DB2-BD59-A6C34878D82A}">
                    <a16:rowId xmlns:a16="http://schemas.microsoft.com/office/drawing/2014/main" val="3971388786"/>
                  </a:ext>
                </a:extLst>
              </a:tr>
            </a:tbl>
          </a:graphicData>
        </a:graphic>
      </p:graphicFrame>
    </p:spTree>
    <p:extLst>
      <p:ext uri="{BB962C8B-B14F-4D97-AF65-F5344CB8AC3E}">
        <p14:creationId xmlns:p14="http://schemas.microsoft.com/office/powerpoint/2010/main" val="351183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640EE-1AEA-8B0E-8BFF-FE7B2117D1D3}"/>
            </a:ext>
          </a:extLst>
        </p:cNvPr>
        <p:cNvGrpSpPr/>
        <p:nvPr/>
      </p:nvGrpSpPr>
      <p:grpSpPr>
        <a:xfrm>
          <a:off x="0" y="0"/>
          <a:ext cx="0" cy="0"/>
          <a:chOff x="0" y="0"/>
          <a:chExt cx="0" cy="0"/>
        </a:xfrm>
      </p:grpSpPr>
      <p:sp>
        <p:nvSpPr>
          <p:cNvPr id="3" name="Titre 6">
            <a:extLst>
              <a:ext uri="{FF2B5EF4-FFF2-40B4-BE49-F238E27FC236}">
                <a16:creationId xmlns:a16="http://schemas.microsoft.com/office/drawing/2014/main" id="{DF6239F2-9817-2C6C-5445-A95688713746}"/>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dirty="0"/>
              <a:t>Installer le logiciel</a:t>
            </a:r>
          </a:p>
        </p:txBody>
      </p:sp>
      <p:sp>
        <p:nvSpPr>
          <p:cNvPr id="4" name="Sous-titre 8">
            <a:extLst>
              <a:ext uri="{FF2B5EF4-FFF2-40B4-BE49-F238E27FC236}">
                <a16:creationId xmlns:a16="http://schemas.microsoft.com/office/drawing/2014/main" id="{DBDE58FE-4A4E-779C-D230-B6E26E1AAED5}"/>
              </a:ext>
            </a:extLst>
          </p:cNvPr>
          <p:cNvSpPr txBox="1">
            <a:spLocks/>
          </p:cNvSpPr>
          <p:nvPr/>
        </p:nvSpPr>
        <p:spPr>
          <a:xfrm>
            <a:off x="877436" y="765024"/>
            <a:ext cx="6396200" cy="359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rgbClr val="081EAE"/>
                </a:solidFill>
              </a:rPr>
              <a:t>Windows-MacOs</a:t>
            </a:r>
          </a:p>
        </p:txBody>
      </p:sp>
      <p:sp>
        <p:nvSpPr>
          <p:cNvPr id="5" name="ZoneTexte 4">
            <a:extLst>
              <a:ext uri="{FF2B5EF4-FFF2-40B4-BE49-F238E27FC236}">
                <a16:creationId xmlns:a16="http://schemas.microsoft.com/office/drawing/2014/main" id="{B4D68CD5-AE23-E3F4-6C9B-3305CE0CD8A1}"/>
              </a:ext>
            </a:extLst>
          </p:cNvPr>
          <p:cNvSpPr txBox="1"/>
          <p:nvPr/>
        </p:nvSpPr>
        <p:spPr>
          <a:xfrm>
            <a:off x="705392" y="1540224"/>
            <a:ext cx="4572000" cy="369332"/>
          </a:xfrm>
          <a:prstGeom prst="rect">
            <a:avLst/>
          </a:prstGeom>
          <a:noFill/>
        </p:spPr>
        <p:txBody>
          <a:bodyPr wrap="square">
            <a:spAutoFit/>
          </a:bodyPr>
          <a:lstStyle/>
          <a:p>
            <a:r>
              <a:rPr lang="fr-FR" sz="1800" b="0" i="0" u="sng" strike="noStrike" dirty="0">
                <a:solidFill>
                  <a:srgbClr val="0000FF"/>
                </a:solidFill>
                <a:effectLst/>
                <a:latin typeface="Arial" panose="020B0604020202020204" pitchFamily="34" charset="0"/>
                <a:hlinkClick r:id="rId2"/>
              </a:rPr>
              <a:t>https://www.fftt.com/deploiements/girpe-v2/</a:t>
            </a:r>
            <a:r>
              <a:rPr lang="fr-FR" sz="1800" b="0" i="0" dirty="0">
                <a:solidFill>
                  <a:srgbClr val="000000"/>
                </a:solidFill>
                <a:effectLst/>
                <a:latin typeface="Arial" panose="020B0604020202020204" pitchFamily="34" charset="0"/>
              </a:rPr>
              <a:t> </a:t>
            </a:r>
            <a:endParaRPr lang="fr-FR" dirty="0"/>
          </a:p>
        </p:txBody>
      </p:sp>
      <p:sp>
        <p:nvSpPr>
          <p:cNvPr id="6" name="ZoneTexte 5">
            <a:extLst>
              <a:ext uri="{FF2B5EF4-FFF2-40B4-BE49-F238E27FC236}">
                <a16:creationId xmlns:a16="http://schemas.microsoft.com/office/drawing/2014/main" id="{F1BD7284-87E8-2E06-7066-42061435305C}"/>
              </a:ext>
            </a:extLst>
          </p:cNvPr>
          <p:cNvSpPr txBox="1"/>
          <p:nvPr/>
        </p:nvSpPr>
        <p:spPr>
          <a:xfrm>
            <a:off x="541437" y="2339382"/>
            <a:ext cx="7909836" cy="858982"/>
          </a:xfrm>
          <a:prstGeom prst="rect">
            <a:avLst/>
          </a:prstGeom>
        </p:spPr>
        <p:txBody>
          <a:bodyPr vert="horz" wrap="square" lIns="91440" tIns="45720" rIns="91440" bIns="45720" rtlCol="0" anchor="ctr">
            <a:normAutofit/>
          </a:bodyPr>
          <a:lstStyle/>
          <a:p>
            <a:pPr algn="l"/>
            <a:r>
              <a:rPr lang="fr-FR" sz="1600" dirty="0">
                <a:solidFill>
                  <a:srgbClr val="002857"/>
                </a:solidFill>
              </a:rPr>
              <a:t>Détail de la procédure d’installation Windows ou MacOs : Documentation utilisateur</a:t>
            </a:r>
          </a:p>
        </p:txBody>
      </p:sp>
      <p:pic>
        <p:nvPicPr>
          <p:cNvPr id="7" name="Image 6">
            <a:extLst>
              <a:ext uri="{FF2B5EF4-FFF2-40B4-BE49-F238E27FC236}">
                <a16:creationId xmlns:a16="http://schemas.microsoft.com/office/drawing/2014/main" id="{2A9210AF-5F5E-6BFD-6907-F2582D50661D}"/>
              </a:ext>
            </a:extLst>
          </p:cNvPr>
          <p:cNvPicPr>
            <a:picLocks noChangeAspect="1"/>
          </p:cNvPicPr>
          <p:nvPr/>
        </p:nvPicPr>
        <p:blipFill>
          <a:blip r:embed="rId3"/>
          <a:stretch>
            <a:fillRect/>
          </a:stretch>
        </p:blipFill>
        <p:spPr>
          <a:xfrm>
            <a:off x="5277392" y="442087"/>
            <a:ext cx="3716224" cy="1797332"/>
          </a:xfrm>
          <a:prstGeom prst="rect">
            <a:avLst/>
          </a:prstGeom>
        </p:spPr>
      </p:pic>
      <p:pic>
        <p:nvPicPr>
          <p:cNvPr id="8" name="Image 7">
            <a:extLst>
              <a:ext uri="{FF2B5EF4-FFF2-40B4-BE49-F238E27FC236}">
                <a16:creationId xmlns:a16="http://schemas.microsoft.com/office/drawing/2014/main" id="{BE72C224-0968-A410-31A1-E2D9C526E3CD}"/>
              </a:ext>
            </a:extLst>
          </p:cNvPr>
          <p:cNvPicPr>
            <a:picLocks noChangeAspect="1"/>
          </p:cNvPicPr>
          <p:nvPr/>
        </p:nvPicPr>
        <p:blipFill>
          <a:blip r:embed="rId4"/>
          <a:stretch>
            <a:fillRect/>
          </a:stretch>
        </p:blipFill>
        <p:spPr>
          <a:xfrm>
            <a:off x="961521" y="2976499"/>
            <a:ext cx="7220958" cy="905001"/>
          </a:xfrm>
          <a:prstGeom prst="rect">
            <a:avLst/>
          </a:prstGeom>
        </p:spPr>
      </p:pic>
    </p:spTree>
    <p:extLst>
      <p:ext uri="{BB962C8B-B14F-4D97-AF65-F5344CB8AC3E}">
        <p14:creationId xmlns:p14="http://schemas.microsoft.com/office/powerpoint/2010/main" val="362669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5E2E-0917-A511-E453-B86D0189D8AC}"/>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5F4F447D-6A9A-4DA1-9A79-F986C23476BC}"/>
              </a:ext>
            </a:extLst>
          </p:cNvPr>
          <p:cNvPicPr>
            <a:picLocks noChangeAspect="1"/>
          </p:cNvPicPr>
          <p:nvPr/>
        </p:nvPicPr>
        <p:blipFill>
          <a:blip r:embed="rId2"/>
          <a:stretch>
            <a:fillRect/>
          </a:stretch>
        </p:blipFill>
        <p:spPr>
          <a:xfrm>
            <a:off x="1457060" y="1908533"/>
            <a:ext cx="2075849" cy="2832126"/>
          </a:xfrm>
          <a:prstGeom prst="rect">
            <a:avLst/>
          </a:prstGeom>
        </p:spPr>
      </p:pic>
      <p:sp>
        <p:nvSpPr>
          <p:cNvPr id="4" name="Titre 6">
            <a:extLst>
              <a:ext uri="{FF2B5EF4-FFF2-40B4-BE49-F238E27FC236}">
                <a16:creationId xmlns:a16="http://schemas.microsoft.com/office/drawing/2014/main" id="{0387ADC4-EEF4-F408-0754-A24487CD3B97}"/>
              </a:ext>
            </a:extLst>
          </p:cNvPr>
          <p:cNvSpPr txBox="1">
            <a:spLocks/>
          </p:cNvSpPr>
          <p:nvPr/>
        </p:nvSpPr>
        <p:spPr>
          <a:xfrm>
            <a:off x="705392" y="199516"/>
            <a:ext cx="7177843" cy="48514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Commencer</a:t>
            </a:r>
            <a:endParaRPr lang="fr-FR" dirty="0"/>
          </a:p>
        </p:txBody>
      </p:sp>
      <p:sp>
        <p:nvSpPr>
          <p:cNvPr id="5" name="Sous-titre 8">
            <a:extLst>
              <a:ext uri="{FF2B5EF4-FFF2-40B4-BE49-F238E27FC236}">
                <a16:creationId xmlns:a16="http://schemas.microsoft.com/office/drawing/2014/main" id="{8112AE5E-7813-8439-519D-2C7E157372C3}"/>
              </a:ext>
            </a:extLst>
          </p:cNvPr>
          <p:cNvSpPr txBox="1">
            <a:spLocks/>
          </p:cNvSpPr>
          <p:nvPr/>
        </p:nvSpPr>
        <p:spPr>
          <a:xfrm>
            <a:off x="877436" y="765024"/>
            <a:ext cx="9832128" cy="359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rgbClr val="081EAE"/>
                </a:solidFill>
              </a:rPr>
              <a:t>Se connecter ou récupérer des rencontres déjà préparées</a:t>
            </a:r>
          </a:p>
        </p:txBody>
      </p:sp>
      <p:sp>
        <p:nvSpPr>
          <p:cNvPr id="6" name="ZoneTexte 5">
            <a:extLst>
              <a:ext uri="{FF2B5EF4-FFF2-40B4-BE49-F238E27FC236}">
                <a16:creationId xmlns:a16="http://schemas.microsoft.com/office/drawing/2014/main" id="{A0AA219F-D9BD-7DAF-2B10-39CC7433D080}"/>
              </a:ext>
            </a:extLst>
          </p:cNvPr>
          <p:cNvSpPr txBox="1"/>
          <p:nvPr/>
        </p:nvSpPr>
        <p:spPr>
          <a:xfrm>
            <a:off x="3532909" y="3144982"/>
            <a:ext cx="2673927" cy="359229"/>
          </a:xfrm>
          <a:prstGeom prst="rect">
            <a:avLst/>
          </a:prstGeom>
        </p:spPr>
        <p:txBody>
          <a:bodyPr vert="horz" wrap="square" lIns="91440" tIns="45720" rIns="91440" bIns="45720" rtlCol="0" anchor="ctr">
            <a:normAutofit/>
          </a:bodyPr>
          <a:lstStyle/>
          <a:p>
            <a:pPr algn="l"/>
            <a:r>
              <a:rPr lang="fr-FR" sz="1000" dirty="0">
                <a:solidFill>
                  <a:srgbClr val="002857"/>
                </a:solidFill>
              </a:rPr>
              <a:t>Identifiant/mot de passe personnels </a:t>
            </a:r>
            <a:r>
              <a:rPr lang="fr-FR" sz="1000" dirty="0" err="1">
                <a:solidFill>
                  <a:srgbClr val="002857"/>
                </a:solidFill>
              </a:rPr>
              <a:t>Spid</a:t>
            </a:r>
            <a:r>
              <a:rPr lang="fr-FR" sz="1000" dirty="0">
                <a:solidFill>
                  <a:srgbClr val="002857"/>
                </a:solidFill>
              </a:rPr>
              <a:t> </a:t>
            </a:r>
          </a:p>
        </p:txBody>
      </p:sp>
      <p:cxnSp>
        <p:nvCxnSpPr>
          <p:cNvPr id="7" name="Connecteur droit avec flèche 6">
            <a:extLst>
              <a:ext uri="{FF2B5EF4-FFF2-40B4-BE49-F238E27FC236}">
                <a16:creationId xmlns:a16="http://schemas.microsoft.com/office/drawing/2014/main" id="{A70C1566-8C3B-10D9-5813-A331004D6E7B}"/>
              </a:ext>
            </a:extLst>
          </p:cNvPr>
          <p:cNvCxnSpPr>
            <a:cxnSpLocks/>
            <a:stCxn id="6" idx="1"/>
          </p:cNvCxnSpPr>
          <p:nvPr/>
        </p:nvCxnSpPr>
        <p:spPr>
          <a:xfrm flipH="1" flipV="1">
            <a:off x="3048000" y="3233635"/>
            <a:ext cx="484909" cy="909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onnecteur droit avec flèche 7">
            <a:extLst>
              <a:ext uri="{FF2B5EF4-FFF2-40B4-BE49-F238E27FC236}">
                <a16:creationId xmlns:a16="http://schemas.microsoft.com/office/drawing/2014/main" id="{DD04A251-6752-0D73-B9B5-E22FA871458B}"/>
              </a:ext>
            </a:extLst>
          </p:cNvPr>
          <p:cNvCxnSpPr>
            <a:cxnSpLocks/>
          </p:cNvCxnSpPr>
          <p:nvPr/>
        </p:nvCxnSpPr>
        <p:spPr>
          <a:xfrm flipH="1">
            <a:off x="3022622" y="3341746"/>
            <a:ext cx="535663" cy="2478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ZoneTexte 8">
            <a:extLst>
              <a:ext uri="{FF2B5EF4-FFF2-40B4-BE49-F238E27FC236}">
                <a16:creationId xmlns:a16="http://schemas.microsoft.com/office/drawing/2014/main" id="{120F55AA-2681-D18F-576B-EF54DA658425}"/>
              </a:ext>
            </a:extLst>
          </p:cNvPr>
          <p:cNvSpPr txBox="1"/>
          <p:nvPr/>
        </p:nvSpPr>
        <p:spPr>
          <a:xfrm>
            <a:off x="3796145" y="3881253"/>
            <a:ext cx="2673927" cy="359229"/>
          </a:xfrm>
          <a:prstGeom prst="rect">
            <a:avLst/>
          </a:prstGeom>
        </p:spPr>
        <p:txBody>
          <a:bodyPr vert="horz" wrap="square" lIns="91440" tIns="45720" rIns="91440" bIns="45720" rtlCol="0" anchor="ctr">
            <a:normAutofit fontScale="92500"/>
          </a:bodyPr>
          <a:lstStyle/>
          <a:p>
            <a:pPr algn="l"/>
            <a:r>
              <a:rPr lang="fr-FR" sz="1000" dirty="0">
                <a:solidFill>
                  <a:srgbClr val="002857"/>
                </a:solidFill>
              </a:rPr>
              <a:t>Pour récupérer hors ligne un fichier déjà préparé</a:t>
            </a:r>
          </a:p>
        </p:txBody>
      </p:sp>
      <p:cxnSp>
        <p:nvCxnSpPr>
          <p:cNvPr id="10" name="Connecteur droit avec flèche 9">
            <a:extLst>
              <a:ext uri="{FF2B5EF4-FFF2-40B4-BE49-F238E27FC236}">
                <a16:creationId xmlns:a16="http://schemas.microsoft.com/office/drawing/2014/main" id="{D94D1027-BDE3-EBBD-9BCA-1CE1D840FB8B}"/>
              </a:ext>
            </a:extLst>
          </p:cNvPr>
          <p:cNvCxnSpPr>
            <a:cxnSpLocks/>
          </p:cNvCxnSpPr>
          <p:nvPr/>
        </p:nvCxnSpPr>
        <p:spPr>
          <a:xfrm flipH="1">
            <a:off x="3191141" y="4106222"/>
            <a:ext cx="605004" cy="1342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a:extLst>
              <a:ext uri="{FF2B5EF4-FFF2-40B4-BE49-F238E27FC236}">
                <a16:creationId xmlns:a16="http://schemas.microsoft.com/office/drawing/2014/main" id="{912A45D8-F7A1-4473-51F6-FAA17EDA3470}"/>
              </a:ext>
            </a:extLst>
          </p:cNvPr>
          <p:cNvCxnSpPr>
            <a:cxnSpLocks/>
          </p:cNvCxnSpPr>
          <p:nvPr/>
        </p:nvCxnSpPr>
        <p:spPr>
          <a:xfrm>
            <a:off x="2494984" y="4649699"/>
            <a:ext cx="696157" cy="4911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Image 11">
            <a:extLst>
              <a:ext uri="{FF2B5EF4-FFF2-40B4-BE49-F238E27FC236}">
                <a16:creationId xmlns:a16="http://schemas.microsoft.com/office/drawing/2014/main" id="{7D29D4F0-BF08-6863-2C36-9CD3D871C321}"/>
              </a:ext>
            </a:extLst>
          </p:cNvPr>
          <p:cNvPicPr>
            <a:picLocks noChangeAspect="1"/>
          </p:cNvPicPr>
          <p:nvPr/>
        </p:nvPicPr>
        <p:blipFill>
          <a:blip r:embed="rId3"/>
          <a:stretch>
            <a:fillRect/>
          </a:stretch>
        </p:blipFill>
        <p:spPr>
          <a:xfrm>
            <a:off x="352271" y="1730579"/>
            <a:ext cx="990738" cy="695422"/>
          </a:xfrm>
          <a:prstGeom prst="rect">
            <a:avLst/>
          </a:prstGeom>
        </p:spPr>
      </p:pic>
      <p:pic>
        <p:nvPicPr>
          <p:cNvPr id="13" name="Image 12">
            <a:extLst>
              <a:ext uri="{FF2B5EF4-FFF2-40B4-BE49-F238E27FC236}">
                <a16:creationId xmlns:a16="http://schemas.microsoft.com/office/drawing/2014/main" id="{31801EA7-4DEA-CFA8-901C-3B9DB3E7A779}"/>
              </a:ext>
            </a:extLst>
          </p:cNvPr>
          <p:cNvPicPr>
            <a:picLocks noChangeAspect="1"/>
          </p:cNvPicPr>
          <p:nvPr/>
        </p:nvPicPr>
        <p:blipFill>
          <a:blip r:embed="rId4"/>
          <a:stretch>
            <a:fillRect/>
          </a:stretch>
        </p:blipFill>
        <p:spPr>
          <a:xfrm>
            <a:off x="3048000" y="5140858"/>
            <a:ext cx="1836228" cy="1849805"/>
          </a:xfrm>
          <a:prstGeom prst="rect">
            <a:avLst/>
          </a:prstGeom>
        </p:spPr>
      </p:pic>
      <p:pic>
        <p:nvPicPr>
          <p:cNvPr id="14" name="Image 13">
            <a:extLst>
              <a:ext uri="{FF2B5EF4-FFF2-40B4-BE49-F238E27FC236}">
                <a16:creationId xmlns:a16="http://schemas.microsoft.com/office/drawing/2014/main" id="{E8C7A0CC-3438-D40F-6DD4-6CD93BB18400}"/>
              </a:ext>
            </a:extLst>
          </p:cNvPr>
          <p:cNvPicPr>
            <a:picLocks noChangeAspect="1"/>
          </p:cNvPicPr>
          <p:nvPr/>
        </p:nvPicPr>
        <p:blipFill>
          <a:blip r:embed="rId5"/>
          <a:stretch>
            <a:fillRect/>
          </a:stretch>
        </p:blipFill>
        <p:spPr>
          <a:xfrm>
            <a:off x="6856180" y="2193417"/>
            <a:ext cx="1027055" cy="1396227"/>
          </a:xfrm>
          <a:prstGeom prst="rect">
            <a:avLst/>
          </a:prstGeom>
        </p:spPr>
      </p:pic>
      <p:cxnSp>
        <p:nvCxnSpPr>
          <p:cNvPr id="15" name="Connecteur droit avec flèche 14">
            <a:extLst>
              <a:ext uri="{FF2B5EF4-FFF2-40B4-BE49-F238E27FC236}">
                <a16:creationId xmlns:a16="http://schemas.microsoft.com/office/drawing/2014/main" id="{84502769-0C01-874A-2775-C8E6BF5A373F}"/>
              </a:ext>
            </a:extLst>
          </p:cNvPr>
          <p:cNvCxnSpPr>
            <a:cxnSpLocks/>
          </p:cNvCxnSpPr>
          <p:nvPr/>
        </p:nvCxnSpPr>
        <p:spPr>
          <a:xfrm>
            <a:off x="6470072" y="2701637"/>
            <a:ext cx="581892" cy="189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ZoneTexte 15">
            <a:extLst>
              <a:ext uri="{FF2B5EF4-FFF2-40B4-BE49-F238E27FC236}">
                <a16:creationId xmlns:a16="http://schemas.microsoft.com/office/drawing/2014/main" id="{7DA91E3B-85E2-B83F-315F-09320C1214BD}"/>
              </a:ext>
            </a:extLst>
          </p:cNvPr>
          <p:cNvSpPr txBox="1"/>
          <p:nvPr/>
        </p:nvSpPr>
        <p:spPr>
          <a:xfrm>
            <a:off x="4378037" y="2161558"/>
            <a:ext cx="2673927" cy="359229"/>
          </a:xfrm>
          <a:prstGeom prst="rect">
            <a:avLst/>
          </a:prstGeom>
        </p:spPr>
        <p:txBody>
          <a:bodyPr vert="horz" wrap="square" lIns="91440" tIns="45720" rIns="91440" bIns="45720" rtlCol="0" anchor="ctr">
            <a:normAutofit fontScale="92500" lnSpcReduction="10000"/>
          </a:bodyPr>
          <a:lstStyle/>
          <a:p>
            <a:pPr algn="l"/>
            <a:r>
              <a:rPr lang="fr-FR" sz="1000" dirty="0">
                <a:solidFill>
                  <a:srgbClr val="002857"/>
                </a:solidFill>
              </a:rPr>
              <a:t>Code de connexion reçu sur son adresse mail  personnelle enregistrée dans </a:t>
            </a:r>
            <a:r>
              <a:rPr lang="fr-FR" sz="1000" dirty="0" err="1">
                <a:solidFill>
                  <a:srgbClr val="002857"/>
                </a:solidFill>
              </a:rPr>
              <a:t>Spid</a:t>
            </a:r>
            <a:endParaRPr lang="fr-FR" sz="1000" dirty="0">
              <a:solidFill>
                <a:srgbClr val="002857"/>
              </a:solidFill>
            </a:endParaRPr>
          </a:p>
        </p:txBody>
      </p:sp>
    </p:spTree>
    <p:extLst>
      <p:ext uri="{BB962C8B-B14F-4D97-AF65-F5344CB8AC3E}">
        <p14:creationId xmlns:p14="http://schemas.microsoft.com/office/powerpoint/2010/main" val="109034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E6650-5BC5-9067-AEC4-332052653B1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C1CF1AC-D861-728E-532B-0942EF083C28}"/>
              </a:ext>
            </a:extLst>
          </p:cNvPr>
          <p:cNvPicPr>
            <a:picLocks noChangeAspect="1"/>
          </p:cNvPicPr>
          <p:nvPr/>
        </p:nvPicPr>
        <p:blipFill>
          <a:blip r:embed="rId2"/>
          <a:stretch>
            <a:fillRect/>
          </a:stretch>
        </p:blipFill>
        <p:spPr>
          <a:xfrm>
            <a:off x="40374" y="1039323"/>
            <a:ext cx="9144000" cy="4832967"/>
          </a:xfrm>
          <a:prstGeom prst="rect">
            <a:avLst/>
          </a:prstGeom>
        </p:spPr>
      </p:pic>
      <p:sp>
        <p:nvSpPr>
          <p:cNvPr id="17" name="Titre 6">
            <a:extLst>
              <a:ext uri="{FF2B5EF4-FFF2-40B4-BE49-F238E27FC236}">
                <a16:creationId xmlns:a16="http://schemas.microsoft.com/office/drawing/2014/main" id="{84E150FA-AB0B-FAF7-E133-3B75AB4FF467}"/>
              </a:ext>
            </a:extLst>
          </p:cNvPr>
          <p:cNvSpPr txBox="1">
            <a:spLocks/>
          </p:cNvSpPr>
          <p:nvPr/>
        </p:nvSpPr>
        <p:spPr>
          <a:xfrm>
            <a:off x="705392" y="199516"/>
            <a:ext cx="7177843" cy="48514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2900" b="1" kern="1200">
                <a:solidFill>
                  <a:srgbClr val="081EAE"/>
                </a:solidFill>
                <a:latin typeface="Poppins" pitchFamily="2" charset="77"/>
                <a:ea typeface="+mj-ea"/>
                <a:cs typeface="Poppins" pitchFamily="2" charset="77"/>
              </a:defRPr>
            </a:lvl1pPr>
          </a:lstStyle>
          <a:p>
            <a:r>
              <a:rPr lang="fr-FR"/>
              <a:t>Récupérer une ou plusieurs rencontres </a:t>
            </a:r>
            <a:endParaRPr lang="fr-FR" dirty="0"/>
          </a:p>
        </p:txBody>
      </p:sp>
      <p:sp>
        <p:nvSpPr>
          <p:cNvPr id="18" name="ZoneTexte 17">
            <a:extLst>
              <a:ext uri="{FF2B5EF4-FFF2-40B4-BE49-F238E27FC236}">
                <a16:creationId xmlns:a16="http://schemas.microsoft.com/office/drawing/2014/main" id="{7B2F2358-A207-52EC-969F-94A7DE6AB8E3}"/>
              </a:ext>
            </a:extLst>
          </p:cNvPr>
          <p:cNvSpPr txBox="1"/>
          <p:nvPr/>
        </p:nvSpPr>
        <p:spPr>
          <a:xfrm>
            <a:off x="54234" y="5958594"/>
            <a:ext cx="914400" cy="914400"/>
          </a:xfrm>
          <a:prstGeom prst="rect">
            <a:avLst/>
          </a:prstGeom>
        </p:spPr>
        <p:txBody>
          <a:bodyPr vert="horz" wrap="none" lIns="91440" tIns="45720" rIns="91440" bIns="45720" rtlCol="0" anchor="ctr">
            <a:normAutofit/>
          </a:bodyPr>
          <a:lstStyle/>
          <a:p>
            <a:pPr algn="l"/>
            <a:r>
              <a:rPr lang="fr-FR" sz="1000" dirty="0">
                <a:solidFill>
                  <a:srgbClr val="002857"/>
                </a:solidFill>
              </a:rPr>
              <a:t>Déconnexion</a:t>
            </a:r>
          </a:p>
        </p:txBody>
      </p:sp>
      <p:cxnSp>
        <p:nvCxnSpPr>
          <p:cNvPr id="19" name="Connecteur droit avec flèche 18">
            <a:extLst>
              <a:ext uri="{FF2B5EF4-FFF2-40B4-BE49-F238E27FC236}">
                <a16:creationId xmlns:a16="http://schemas.microsoft.com/office/drawing/2014/main" id="{64AE5FCC-8EAA-7A11-770E-1EC8174AC2BF}"/>
              </a:ext>
            </a:extLst>
          </p:cNvPr>
          <p:cNvCxnSpPr>
            <a:cxnSpLocks/>
          </p:cNvCxnSpPr>
          <p:nvPr/>
        </p:nvCxnSpPr>
        <p:spPr>
          <a:xfrm flipV="1">
            <a:off x="830083" y="5777345"/>
            <a:ext cx="0" cy="303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ZoneTexte 19">
            <a:extLst>
              <a:ext uri="{FF2B5EF4-FFF2-40B4-BE49-F238E27FC236}">
                <a16:creationId xmlns:a16="http://schemas.microsoft.com/office/drawing/2014/main" id="{514073D4-C1DB-A8FA-4608-7EFA5401C547}"/>
              </a:ext>
            </a:extLst>
          </p:cNvPr>
          <p:cNvSpPr txBox="1"/>
          <p:nvPr/>
        </p:nvSpPr>
        <p:spPr>
          <a:xfrm>
            <a:off x="1453538" y="554181"/>
            <a:ext cx="914400" cy="914400"/>
          </a:xfrm>
          <a:prstGeom prst="rect">
            <a:avLst/>
          </a:prstGeom>
        </p:spPr>
        <p:txBody>
          <a:bodyPr vert="horz" wrap="none" lIns="91440" tIns="45720" rIns="91440" bIns="45720" rtlCol="0" anchor="ctr">
            <a:normAutofit/>
          </a:bodyPr>
          <a:lstStyle/>
          <a:p>
            <a:pPr algn="l"/>
            <a:r>
              <a:rPr lang="fr-FR" sz="1000" dirty="0">
                <a:solidFill>
                  <a:srgbClr val="002857"/>
                </a:solidFill>
              </a:rPr>
              <a:t>Sélection club</a:t>
            </a:r>
          </a:p>
        </p:txBody>
      </p:sp>
      <p:cxnSp>
        <p:nvCxnSpPr>
          <p:cNvPr id="21" name="Connecteur droit avec flèche 20">
            <a:extLst>
              <a:ext uri="{FF2B5EF4-FFF2-40B4-BE49-F238E27FC236}">
                <a16:creationId xmlns:a16="http://schemas.microsoft.com/office/drawing/2014/main" id="{A520980A-47DC-CC8D-78DB-E1CF3000DE15}"/>
              </a:ext>
            </a:extLst>
          </p:cNvPr>
          <p:cNvCxnSpPr/>
          <p:nvPr/>
        </p:nvCxnSpPr>
        <p:spPr>
          <a:xfrm>
            <a:off x="2008910" y="1593273"/>
            <a:ext cx="0" cy="609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ZoneTexte 21">
            <a:extLst>
              <a:ext uri="{FF2B5EF4-FFF2-40B4-BE49-F238E27FC236}">
                <a16:creationId xmlns:a16="http://schemas.microsoft.com/office/drawing/2014/main" id="{2401013E-5483-1C71-60DC-5F8EB96002C9}"/>
              </a:ext>
            </a:extLst>
          </p:cNvPr>
          <p:cNvSpPr txBox="1"/>
          <p:nvPr/>
        </p:nvSpPr>
        <p:spPr>
          <a:xfrm>
            <a:off x="3781102" y="805162"/>
            <a:ext cx="2163690" cy="914400"/>
          </a:xfrm>
          <a:prstGeom prst="rect">
            <a:avLst/>
          </a:prstGeom>
        </p:spPr>
        <p:txBody>
          <a:bodyPr vert="horz" wrap="none" lIns="91440" tIns="45720" rIns="91440" bIns="45720" rtlCol="0" anchor="ctr">
            <a:normAutofit/>
          </a:bodyPr>
          <a:lstStyle/>
          <a:p>
            <a:pPr algn="l"/>
            <a:r>
              <a:rPr lang="fr-FR" sz="1000" dirty="0">
                <a:solidFill>
                  <a:srgbClr val="002857"/>
                </a:solidFill>
              </a:rPr>
              <a:t>Plage de dates des rencontres</a:t>
            </a:r>
          </a:p>
        </p:txBody>
      </p:sp>
      <p:cxnSp>
        <p:nvCxnSpPr>
          <p:cNvPr id="23" name="Connecteur droit avec flèche 22">
            <a:extLst>
              <a:ext uri="{FF2B5EF4-FFF2-40B4-BE49-F238E27FC236}">
                <a16:creationId xmlns:a16="http://schemas.microsoft.com/office/drawing/2014/main" id="{D68C7290-3325-C629-E5E4-826A26FA8B96}"/>
              </a:ext>
            </a:extLst>
          </p:cNvPr>
          <p:cNvCxnSpPr/>
          <p:nvPr/>
        </p:nvCxnSpPr>
        <p:spPr>
          <a:xfrm>
            <a:off x="4391294" y="1503146"/>
            <a:ext cx="0" cy="609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ZoneTexte 23">
            <a:extLst>
              <a:ext uri="{FF2B5EF4-FFF2-40B4-BE49-F238E27FC236}">
                <a16:creationId xmlns:a16="http://schemas.microsoft.com/office/drawing/2014/main" id="{CA9105DA-E820-4A59-605A-6D81B399563C}"/>
              </a:ext>
            </a:extLst>
          </p:cNvPr>
          <p:cNvSpPr txBox="1"/>
          <p:nvPr/>
        </p:nvSpPr>
        <p:spPr>
          <a:xfrm>
            <a:off x="7161014" y="461619"/>
            <a:ext cx="2163690" cy="914400"/>
          </a:xfrm>
          <a:prstGeom prst="rect">
            <a:avLst/>
          </a:prstGeom>
        </p:spPr>
        <p:txBody>
          <a:bodyPr vert="horz" wrap="none" lIns="91440" tIns="45720" rIns="91440" bIns="45720" rtlCol="0" anchor="ctr">
            <a:normAutofit/>
          </a:bodyPr>
          <a:lstStyle/>
          <a:p>
            <a:pPr algn="l"/>
            <a:r>
              <a:rPr lang="fr-FR" sz="1000" dirty="0">
                <a:solidFill>
                  <a:srgbClr val="002857"/>
                </a:solidFill>
              </a:rPr>
              <a:t>Rencontre(s) déjà initiée(s)</a:t>
            </a:r>
          </a:p>
        </p:txBody>
      </p:sp>
      <p:cxnSp>
        <p:nvCxnSpPr>
          <p:cNvPr id="25" name="Connecteur droit avec flèche 24">
            <a:extLst>
              <a:ext uri="{FF2B5EF4-FFF2-40B4-BE49-F238E27FC236}">
                <a16:creationId xmlns:a16="http://schemas.microsoft.com/office/drawing/2014/main" id="{A694B23A-7AA6-93C6-7723-1AA9F46DF981}"/>
              </a:ext>
            </a:extLst>
          </p:cNvPr>
          <p:cNvCxnSpPr>
            <a:cxnSpLocks/>
          </p:cNvCxnSpPr>
          <p:nvPr/>
        </p:nvCxnSpPr>
        <p:spPr>
          <a:xfrm>
            <a:off x="7883235" y="1011381"/>
            <a:ext cx="0" cy="5818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ZoneTexte 25">
            <a:extLst>
              <a:ext uri="{FF2B5EF4-FFF2-40B4-BE49-F238E27FC236}">
                <a16:creationId xmlns:a16="http://schemas.microsoft.com/office/drawing/2014/main" id="{55AF31DB-FFFC-BCD6-6377-B61F31DB6D8A}"/>
              </a:ext>
            </a:extLst>
          </p:cNvPr>
          <p:cNvSpPr txBox="1"/>
          <p:nvPr/>
        </p:nvSpPr>
        <p:spPr>
          <a:xfrm>
            <a:off x="2229392" y="3788084"/>
            <a:ext cx="4323804" cy="1142999"/>
          </a:xfrm>
          <a:prstGeom prst="rect">
            <a:avLst/>
          </a:prstGeom>
        </p:spPr>
        <p:txBody>
          <a:bodyPr vert="horz" wrap="none" lIns="91440" tIns="45720" rIns="91440" bIns="45720" rtlCol="0" anchor="ctr">
            <a:normAutofit/>
          </a:bodyPr>
          <a:lstStyle/>
          <a:p>
            <a:pPr algn="l"/>
            <a:r>
              <a:rPr lang="fr-FR" sz="1000" dirty="0">
                <a:solidFill>
                  <a:srgbClr val="002857"/>
                </a:solidFill>
              </a:rPr>
              <a:t>Liste des rencontres à sélectionner</a:t>
            </a:r>
          </a:p>
        </p:txBody>
      </p:sp>
      <p:cxnSp>
        <p:nvCxnSpPr>
          <p:cNvPr id="27" name="Connecteur droit avec flèche 26">
            <a:extLst>
              <a:ext uri="{FF2B5EF4-FFF2-40B4-BE49-F238E27FC236}">
                <a16:creationId xmlns:a16="http://schemas.microsoft.com/office/drawing/2014/main" id="{D3BD1AD7-BA65-D39D-2D03-1EC321CB570A}"/>
              </a:ext>
            </a:extLst>
          </p:cNvPr>
          <p:cNvCxnSpPr>
            <a:cxnSpLocks/>
          </p:cNvCxnSpPr>
          <p:nvPr/>
        </p:nvCxnSpPr>
        <p:spPr>
          <a:xfrm>
            <a:off x="1593274" y="3551192"/>
            <a:ext cx="0" cy="2368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005A918D-65A8-AA2E-CF8B-34123C1546C4}"/>
              </a:ext>
            </a:extLst>
          </p:cNvPr>
          <p:cNvCxnSpPr>
            <a:cxnSpLocks/>
          </p:cNvCxnSpPr>
          <p:nvPr/>
        </p:nvCxnSpPr>
        <p:spPr>
          <a:xfrm>
            <a:off x="4276590" y="3447016"/>
            <a:ext cx="0" cy="2368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ZoneTexte 28">
            <a:extLst>
              <a:ext uri="{FF2B5EF4-FFF2-40B4-BE49-F238E27FC236}">
                <a16:creationId xmlns:a16="http://schemas.microsoft.com/office/drawing/2014/main" id="{1F2089A5-35AB-8FB9-5F8F-F836EF47E137}"/>
              </a:ext>
            </a:extLst>
          </p:cNvPr>
          <p:cNvSpPr txBox="1"/>
          <p:nvPr/>
        </p:nvSpPr>
        <p:spPr>
          <a:xfrm>
            <a:off x="1267999" y="3204073"/>
            <a:ext cx="637897" cy="332510"/>
          </a:xfrm>
          <a:prstGeom prst="rect">
            <a:avLst/>
          </a:prstGeom>
        </p:spPr>
        <p:txBody>
          <a:bodyPr vert="horz" wrap="none" lIns="91440" tIns="45720" rIns="91440" bIns="45720" rtlCol="0" anchor="ctr">
            <a:normAutofit/>
          </a:bodyPr>
          <a:lstStyle/>
          <a:p>
            <a:pPr algn="l"/>
            <a:r>
              <a:rPr lang="fr-FR" sz="1000" dirty="0">
                <a:solidFill>
                  <a:srgbClr val="002857"/>
                </a:solidFill>
              </a:rPr>
              <a:t>Préfiltre</a:t>
            </a:r>
          </a:p>
        </p:txBody>
      </p:sp>
      <p:sp>
        <p:nvSpPr>
          <p:cNvPr id="30" name="ZoneTexte 29">
            <a:extLst>
              <a:ext uri="{FF2B5EF4-FFF2-40B4-BE49-F238E27FC236}">
                <a16:creationId xmlns:a16="http://schemas.microsoft.com/office/drawing/2014/main" id="{643F5D1C-7F65-01C7-24A4-EED17AB62AE6}"/>
              </a:ext>
            </a:extLst>
          </p:cNvPr>
          <p:cNvSpPr txBox="1"/>
          <p:nvPr/>
        </p:nvSpPr>
        <p:spPr>
          <a:xfrm>
            <a:off x="4029892" y="3183973"/>
            <a:ext cx="637897" cy="332510"/>
          </a:xfrm>
          <a:prstGeom prst="rect">
            <a:avLst/>
          </a:prstGeom>
        </p:spPr>
        <p:txBody>
          <a:bodyPr vert="horz" wrap="none" lIns="91440" tIns="45720" rIns="91440" bIns="45720" rtlCol="0" anchor="ctr">
            <a:normAutofit/>
          </a:bodyPr>
          <a:lstStyle/>
          <a:p>
            <a:pPr algn="l"/>
            <a:r>
              <a:rPr lang="fr-FR" sz="1000" dirty="0">
                <a:solidFill>
                  <a:srgbClr val="002857"/>
                </a:solidFill>
              </a:rPr>
              <a:t>Filtres</a:t>
            </a:r>
          </a:p>
        </p:txBody>
      </p:sp>
      <p:sp>
        <p:nvSpPr>
          <p:cNvPr id="31" name="ZoneTexte 30">
            <a:extLst>
              <a:ext uri="{FF2B5EF4-FFF2-40B4-BE49-F238E27FC236}">
                <a16:creationId xmlns:a16="http://schemas.microsoft.com/office/drawing/2014/main" id="{7C9BD9B9-69B9-14F8-0476-DA8A9E05C656}"/>
              </a:ext>
            </a:extLst>
          </p:cNvPr>
          <p:cNvSpPr txBox="1"/>
          <p:nvPr/>
        </p:nvSpPr>
        <p:spPr>
          <a:xfrm>
            <a:off x="6403478" y="4948416"/>
            <a:ext cx="2463735" cy="914400"/>
          </a:xfrm>
          <a:prstGeom prst="rect">
            <a:avLst/>
          </a:prstGeom>
        </p:spPr>
        <p:txBody>
          <a:bodyPr vert="horz" wrap="none" lIns="91440" tIns="45720" rIns="91440" bIns="45720" rtlCol="0" anchor="ctr">
            <a:normAutofit/>
          </a:bodyPr>
          <a:lstStyle/>
          <a:p>
            <a:pPr algn="l"/>
            <a:r>
              <a:rPr lang="fr-FR" sz="1000" dirty="0">
                <a:solidFill>
                  <a:srgbClr val="002857"/>
                </a:solidFill>
              </a:rPr>
              <a:t>Enregistrer les rencontres sélectionnées</a:t>
            </a:r>
          </a:p>
        </p:txBody>
      </p:sp>
      <p:cxnSp>
        <p:nvCxnSpPr>
          <p:cNvPr id="32" name="Connecteur droit avec flèche 31">
            <a:extLst>
              <a:ext uri="{FF2B5EF4-FFF2-40B4-BE49-F238E27FC236}">
                <a16:creationId xmlns:a16="http://schemas.microsoft.com/office/drawing/2014/main" id="{38C324E2-FEA1-19EA-73C8-19C02A3C3C61}"/>
              </a:ext>
            </a:extLst>
          </p:cNvPr>
          <p:cNvCxnSpPr>
            <a:cxnSpLocks/>
          </p:cNvCxnSpPr>
          <p:nvPr/>
        </p:nvCxnSpPr>
        <p:spPr>
          <a:xfrm flipV="1">
            <a:off x="7917358" y="4751001"/>
            <a:ext cx="36936" cy="436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9827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12998C06497F4C92ADBD185C403D9C" ma:contentTypeVersion="6" ma:contentTypeDescription="Crée un document." ma:contentTypeScope="" ma:versionID="9963ae18e486609a92295649c2b8e871">
  <xsd:schema xmlns:xsd="http://www.w3.org/2001/XMLSchema" xmlns:xs="http://www.w3.org/2001/XMLSchema" xmlns:p="http://schemas.microsoft.com/office/2006/metadata/properties" xmlns:ns2="ca8e57eb-0e28-4baf-b85b-f5b485b3f4fa" xmlns:ns3="47d11a2a-cd74-40bb-a43d-052de3bbcf5e" targetNamespace="http://schemas.microsoft.com/office/2006/metadata/properties" ma:root="true" ma:fieldsID="48d5219c000296e224226443823dcdad" ns2:_="" ns3:_="">
    <xsd:import namespace="ca8e57eb-0e28-4baf-b85b-f5b485b3f4fa"/>
    <xsd:import namespace="47d11a2a-cd74-40bb-a43d-052de3bbcf5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e57eb-0e28-4baf-b85b-f5b485b3f4fa"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d11a2a-cd74-40bb-a43d-052de3bbcf5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261FD6-812A-49A1-87A3-FEA11877B980}">
  <ds:schemaRefs>
    <ds:schemaRef ds:uri="http://schemas.microsoft.com/office/2006/metadata/properties"/>
    <ds:schemaRef ds:uri="http://schemas.microsoft.com/office/infopath/2007/PartnerControls"/>
    <ds:schemaRef ds:uri="8912e14d-c009-49c4-b751-748f255b9f35"/>
    <ds:schemaRef ds:uri="ebb63b81-4ad0-4df0-9971-de468b57cd71"/>
  </ds:schemaRefs>
</ds:datastoreItem>
</file>

<file path=customXml/itemProps2.xml><?xml version="1.0" encoding="utf-8"?>
<ds:datastoreItem xmlns:ds="http://schemas.openxmlformats.org/officeDocument/2006/customXml" ds:itemID="{C9493FB8-1AF7-416A-B77E-B22AB599E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8e57eb-0e28-4baf-b85b-f5b485b3f4fa"/>
    <ds:schemaRef ds:uri="47d11a2a-cd74-40bb-a43d-052de3bbc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3EC7C4-DFB9-4E3C-AFA3-BDB47F658A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1057</Words>
  <Application>Microsoft Office PowerPoint</Application>
  <PresentationFormat>Grand écran</PresentationFormat>
  <Paragraphs>152</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Aptos</vt:lpstr>
      <vt:lpstr>Arial</vt:lpstr>
      <vt:lpstr>Poppins</vt:lpstr>
      <vt:lpstr>Thème Office</vt:lpstr>
      <vt:lpstr>Gestion informatisée des rencontres par équipes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Roxane</dc:creator>
  <cp:lastModifiedBy>Jean-Michel Poulat</cp:lastModifiedBy>
  <cp:revision>30</cp:revision>
  <dcterms:created xsi:type="dcterms:W3CDTF">2025-05-22T09:28:11Z</dcterms:created>
  <dcterms:modified xsi:type="dcterms:W3CDTF">2025-11-23T18:07:15Z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0x010100A412998C06497F4C92ADBD185C403D9C</vt:lpwstr>
  </property>
  <property fmtid="{D5CDD505-2E9C-101B-9397-08002B2CF9AE}" pid="3" name="MediaServiceImageTags">
    <vt:lpwstr/>
  </property>
</Properties>
</file>