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147483637" r:id="rId5"/>
    <p:sldId id="2147483640" r:id="rId6"/>
    <p:sldId id="295" r:id="rId7"/>
    <p:sldId id="2147483645" r:id="rId8"/>
    <p:sldId id="2147483644" r:id="rId9"/>
    <p:sldId id="2147483647" r:id="rId10"/>
    <p:sldId id="2147483646" r:id="rId11"/>
    <p:sldId id="256" r:id="rId12"/>
    <p:sldId id="2147483641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202816-59EA-D401-D758-B5D1CD3CF9AE}" name="Pierre-julien Thiébaut" initials="PT" userId="S::pierrejulien.thiebaut@fftt.org::fcc8bc60-a096-499e-b6a0-503eab092ab7" providerId="AD"/>
  <p188:author id="{ED13192B-6A2F-57B6-1312-0770B08625EF}" name="Malory Lasnier" initials="ML" userId="S::malory.lasnier@fftt.org::89e598e9-ed4c-4a99-a14c-37dc2bf33f5c" providerId="AD"/>
  <p188:author id="{7E1FFC63-4A75-393A-B07A-BBB79BAED73E}" name="Jean-Nicolas Barelier" initials="JB" userId="S::jeannicolas.barelier@fftt.org::a1682c83-34c3-4a1e-af46-a4f1eee77fb0" providerId="AD"/>
  <p188:author id="{A0095BA4-E8FC-49A2-EE36-919F6CE162D0}" name="Christophe Legout" initials="CL" userId="S::christophe.legout@fftt.org::32b1e7f1-510f-4944-9d46-87c72c66174d" providerId="AD"/>
  <p188:author id="{E94D49F2-192A-F197-C0EA-A9BBA3DF3218}" name="Corentin Lochon" initials="CL" userId="S::corentin.lochon@fftt.org::09b6f488-ac7a-4398-827c-2893f14b1bc2" providerId="AD"/>
  <p188:author id="{0F8318F3-FB83-C867-6CB4-E079051F0E1B}" name="Magali Andrier" initials="MA" userId="S::magali.andrier@fftt.org::058678d1-1e1f-45cb-b576-7bf074a7c1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C50"/>
    <a:srgbClr val="081EAE"/>
    <a:srgbClr val="061A90"/>
    <a:srgbClr val="0078A2"/>
    <a:srgbClr val="00A1DA"/>
    <a:srgbClr val="3B3838"/>
    <a:srgbClr val="575454"/>
    <a:srgbClr val="006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>
        <p:scale>
          <a:sx n="50" d="100"/>
          <a:sy n="50" d="100"/>
        </p:scale>
        <p:origin x="1834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2112C-03DC-44AA-B735-070C96DAA616}" type="datetimeFigureOut">
              <a:rPr lang="fr-FR" smtClean="0"/>
              <a:t>25/06/2026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3F795-C3C1-4813-92FA-3C4E68A63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54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AD1AE-0A3F-4859-826F-6AF9FDCA16C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09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F67F1F4-EB8A-7D71-A701-EEC8EF458A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84075F4-F609-28F8-346C-BA1216CB3E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72965"/>
            <a:ext cx="9359096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TITRE DE LA PRESENTATION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092A91-A688-7518-86D8-1962F28C6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3246437"/>
            <a:ext cx="2743200" cy="365125"/>
          </a:xfrm>
        </p:spPr>
        <p:txBody>
          <a:bodyPr/>
          <a:lstStyle/>
          <a:p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709593F-2D61-D184-852C-D3840BD291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7783" y="387534"/>
            <a:ext cx="811543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6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C1AE518-C14F-C107-80F8-BDAB60466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NOM CHAPITRE LONG </a:t>
            </a:r>
            <a:br>
              <a:rPr lang="fr-FR"/>
            </a:br>
            <a:r>
              <a:rPr lang="fr-FR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A5018E4-2F57-C321-1C46-3255155A2C42}"/>
              </a:ext>
            </a:extLst>
          </p:cNvPr>
          <p:cNvSpPr txBox="1">
            <a:spLocks/>
          </p:cNvSpPr>
          <p:nvPr userDrawn="1"/>
        </p:nvSpPr>
        <p:spPr>
          <a:xfrm>
            <a:off x="838199" y="561855"/>
            <a:ext cx="4021183" cy="240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"/>
                <a:ea typeface="+mj-ea"/>
                <a:cs typeface="Sana" pitchFamily="2" charset="-78"/>
              </a:defRPr>
            </a:lvl1pPr>
          </a:lstStyle>
          <a:p>
            <a:r>
              <a:rPr lang="fr-FR" sz="18400" b="1">
                <a:latin typeface="Poppins" pitchFamily="2" charset="77"/>
                <a:cs typeface="Poppins" pitchFamily="2" charset="77"/>
              </a:rPr>
              <a:t>07.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4CB403-D16C-A160-123D-90B2E00A2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0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C1AE518-C14F-C107-80F8-BDAB60466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NOM CHAPITRE LONG </a:t>
            </a:r>
            <a:br>
              <a:rPr lang="fr-FR"/>
            </a:br>
            <a:r>
              <a:rPr lang="fr-FR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A5018E4-2F57-C321-1C46-3255155A2C42}"/>
              </a:ext>
            </a:extLst>
          </p:cNvPr>
          <p:cNvSpPr txBox="1">
            <a:spLocks/>
          </p:cNvSpPr>
          <p:nvPr userDrawn="1"/>
        </p:nvSpPr>
        <p:spPr>
          <a:xfrm>
            <a:off x="838199" y="561855"/>
            <a:ext cx="4021183" cy="240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"/>
                <a:ea typeface="+mj-ea"/>
                <a:cs typeface="Sana" pitchFamily="2" charset="-78"/>
              </a:defRPr>
            </a:lvl1pPr>
          </a:lstStyle>
          <a:p>
            <a:r>
              <a:rPr lang="fr-FR" sz="18400" b="1">
                <a:latin typeface="Poppins" pitchFamily="2" charset="77"/>
                <a:cs typeface="Poppins" pitchFamily="2" charset="77"/>
              </a:rPr>
              <a:t>08.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4CB403-D16C-A160-123D-90B2E00A2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69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C1AE518-C14F-C107-80F8-BDAB60466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NOM CHAPITRE LONG </a:t>
            </a:r>
            <a:br>
              <a:rPr lang="fr-FR"/>
            </a:br>
            <a:r>
              <a:rPr lang="fr-FR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A5018E4-2F57-C321-1C46-3255155A2C42}"/>
              </a:ext>
            </a:extLst>
          </p:cNvPr>
          <p:cNvSpPr txBox="1">
            <a:spLocks/>
          </p:cNvSpPr>
          <p:nvPr userDrawn="1"/>
        </p:nvSpPr>
        <p:spPr>
          <a:xfrm>
            <a:off x="838199" y="561855"/>
            <a:ext cx="4021183" cy="240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"/>
                <a:ea typeface="+mj-ea"/>
                <a:cs typeface="Sana" pitchFamily="2" charset="-78"/>
              </a:defRPr>
            </a:lvl1pPr>
          </a:lstStyle>
          <a:p>
            <a:r>
              <a:rPr lang="fr-FR" sz="18400" b="1">
                <a:latin typeface="Poppins" pitchFamily="2" charset="77"/>
                <a:cs typeface="Poppins" pitchFamily="2" charset="77"/>
              </a:rPr>
              <a:t>09.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4CB403-D16C-A160-123D-90B2E00A2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76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C1AE518-C14F-C107-80F8-BDAB60466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NOM CHAPITRE LONG </a:t>
            </a:r>
            <a:br>
              <a:rPr lang="fr-FR"/>
            </a:br>
            <a:r>
              <a:rPr lang="fr-FR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A5018E4-2F57-C321-1C46-3255155A2C42}"/>
              </a:ext>
            </a:extLst>
          </p:cNvPr>
          <p:cNvSpPr txBox="1">
            <a:spLocks/>
          </p:cNvSpPr>
          <p:nvPr userDrawn="1"/>
        </p:nvSpPr>
        <p:spPr>
          <a:xfrm>
            <a:off x="838199" y="561855"/>
            <a:ext cx="4021183" cy="240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"/>
                <a:ea typeface="+mj-ea"/>
                <a:cs typeface="Sana" pitchFamily="2" charset="-78"/>
              </a:defRPr>
            </a:lvl1pPr>
          </a:lstStyle>
          <a:p>
            <a:r>
              <a:rPr lang="fr-FR" sz="18400" b="1">
                <a:latin typeface="Poppins" pitchFamily="2" charset="77"/>
                <a:cs typeface="Poppins" pitchFamily="2" charset="77"/>
              </a:rPr>
              <a:t>10.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4CB403-D16C-A160-123D-90B2E00A2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68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C1AE518-C14F-C107-80F8-BDAB60466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NOM CHAPITRE LONG </a:t>
            </a:r>
            <a:br>
              <a:rPr lang="fr-FR"/>
            </a:br>
            <a:r>
              <a:rPr lang="fr-FR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A5018E4-2F57-C321-1C46-3255155A2C42}"/>
              </a:ext>
            </a:extLst>
          </p:cNvPr>
          <p:cNvSpPr txBox="1">
            <a:spLocks/>
          </p:cNvSpPr>
          <p:nvPr userDrawn="1"/>
        </p:nvSpPr>
        <p:spPr>
          <a:xfrm>
            <a:off x="838199" y="561855"/>
            <a:ext cx="4021183" cy="240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"/>
                <a:ea typeface="+mj-ea"/>
                <a:cs typeface="Sana" pitchFamily="2" charset="-78"/>
              </a:defRPr>
            </a:lvl1pPr>
          </a:lstStyle>
          <a:p>
            <a:r>
              <a:rPr lang="fr-FR" sz="18400" b="1">
                <a:latin typeface="Poppins" pitchFamily="2" charset="77"/>
                <a:cs typeface="Poppins" pitchFamily="2" charset="77"/>
              </a:rPr>
              <a:t>10.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4CB403-D16C-A160-123D-90B2E00A2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29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08C9EB93-D5FB-BB89-68A1-293C1413C1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2900" y="-11670"/>
            <a:ext cx="67691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261210-E810-7BDA-B907-18C3D09A1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AJOUTER UN TITRE ICI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EF296CD0-1004-E5EF-5AC9-02EB57AE8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727317"/>
            <a:ext cx="4584699" cy="331823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535B6422-08FE-4BBB-C7A9-E369D180B30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1" y="3251419"/>
            <a:ext cx="4584699" cy="331823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248C9358-CBFD-A4A4-4077-9BA891E27E5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201" y="4766306"/>
            <a:ext cx="4584699" cy="331823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228A4D-6C1D-8F19-5CE9-0B4C861AD905}"/>
              </a:ext>
            </a:extLst>
          </p:cNvPr>
          <p:cNvSpPr txBox="1"/>
          <p:nvPr userDrawn="1"/>
        </p:nvSpPr>
        <p:spPr>
          <a:xfrm>
            <a:off x="7264399" y="1574646"/>
            <a:ext cx="365615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i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AG</a:t>
            </a:r>
          </a:p>
          <a:p>
            <a:r>
              <a:rPr lang="fr-FR" sz="32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Lundi 9 juin 2025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9BFBA44-F401-CBD4-D5EF-F308CBCBBC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D71B1DD8-58D8-F863-30BF-56C625C8C13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AJOUTER UN SOUS-TITRE ICI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F12007-5CD6-43EA-2CA5-FD81C906A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1850" y="2106931"/>
            <a:ext cx="4591050" cy="1045344"/>
          </a:xfrm>
        </p:spPr>
        <p:txBody>
          <a:bodyPr>
            <a:noAutofit/>
          </a:bodyPr>
          <a:lstStyle>
            <a:lvl1pPr>
              <a:defRPr sz="1200">
                <a:solidFill>
                  <a:srgbClr val="081EAE"/>
                </a:solidFill>
              </a:defRPr>
            </a:lvl1pPr>
            <a:lvl2pPr>
              <a:defRPr sz="1200">
                <a:solidFill>
                  <a:srgbClr val="081EAE"/>
                </a:solidFill>
              </a:defRPr>
            </a:lvl2pPr>
            <a:lvl3pPr>
              <a:defRPr sz="1200">
                <a:solidFill>
                  <a:srgbClr val="081EAE"/>
                </a:solidFill>
              </a:defRPr>
            </a:lvl3pPr>
            <a:lvl4pPr>
              <a:defRPr sz="1200">
                <a:solidFill>
                  <a:srgbClr val="081EAE"/>
                </a:solidFill>
              </a:defRPr>
            </a:lvl4pPr>
            <a:lvl5pPr>
              <a:defRPr sz="1200">
                <a:solidFill>
                  <a:srgbClr val="081EAE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3076C71-602D-667C-7A29-4B14AB8B4F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498" y="3652102"/>
            <a:ext cx="4591050" cy="1045344"/>
          </a:xfrm>
        </p:spPr>
        <p:txBody>
          <a:bodyPr>
            <a:noAutofit/>
          </a:bodyPr>
          <a:lstStyle>
            <a:lvl1pPr>
              <a:defRPr sz="1200">
                <a:solidFill>
                  <a:srgbClr val="081EAE"/>
                </a:solidFill>
              </a:defRPr>
            </a:lvl1pPr>
            <a:lvl2pPr>
              <a:defRPr sz="1200">
                <a:solidFill>
                  <a:srgbClr val="081EAE"/>
                </a:solidFill>
              </a:defRPr>
            </a:lvl2pPr>
            <a:lvl3pPr>
              <a:defRPr sz="1200">
                <a:solidFill>
                  <a:srgbClr val="081EAE"/>
                </a:solidFill>
              </a:defRPr>
            </a:lvl3pPr>
            <a:lvl4pPr>
              <a:defRPr sz="1200">
                <a:solidFill>
                  <a:srgbClr val="081EAE"/>
                </a:solidFill>
              </a:defRPr>
            </a:lvl4pPr>
            <a:lvl5pPr>
              <a:defRPr sz="1200">
                <a:solidFill>
                  <a:srgbClr val="081EAE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3C9D185A-F8AB-4358-5CE4-278D31937F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5498" y="5169588"/>
            <a:ext cx="4591050" cy="1045344"/>
          </a:xfrm>
        </p:spPr>
        <p:txBody>
          <a:bodyPr>
            <a:noAutofit/>
          </a:bodyPr>
          <a:lstStyle>
            <a:lvl1pPr>
              <a:defRPr sz="1200">
                <a:solidFill>
                  <a:srgbClr val="081EAE"/>
                </a:solidFill>
              </a:defRPr>
            </a:lvl1pPr>
            <a:lvl2pPr>
              <a:defRPr sz="1200">
                <a:solidFill>
                  <a:srgbClr val="081EAE"/>
                </a:solidFill>
              </a:defRPr>
            </a:lvl2pPr>
            <a:lvl3pPr>
              <a:defRPr sz="1200">
                <a:solidFill>
                  <a:srgbClr val="081EAE"/>
                </a:solidFill>
              </a:defRPr>
            </a:lvl3pPr>
            <a:lvl4pPr>
              <a:defRPr sz="1200">
                <a:solidFill>
                  <a:srgbClr val="081EAE"/>
                </a:solidFill>
              </a:defRPr>
            </a:lvl4pPr>
            <a:lvl5pPr>
              <a:defRPr sz="1200">
                <a:solidFill>
                  <a:srgbClr val="081EAE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424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FDC28A4-60FB-C0B7-77F8-C27E34512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B3FC46-25D9-18C4-DA32-456AE1B04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C58916-0DDD-BF2D-88A9-790E57C8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5769CE-6840-8E77-28D2-7DE3D87C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C09FF52-B6DD-ED2F-6C8B-BF97648111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9945007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fr-FR"/>
              <a:t>AJOUTER UN TITRE ICI</a:t>
            </a:r>
          </a:p>
        </p:txBody>
      </p:sp>
      <p:sp>
        <p:nvSpPr>
          <p:cNvPr id="2" name="Espace réservé pour une image  2">
            <a:extLst>
              <a:ext uri="{FF2B5EF4-FFF2-40B4-BE49-F238E27FC236}">
                <a16:creationId xmlns:a16="http://schemas.microsoft.com/office/drawing/2014/main" id="{894A28B6-8FF7-8765-5D2A-F65BE7734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7950" y="1825625"/>
            <a:ext cx="6165850" cy="36304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062D23-5E84-40A2-6570-2B0F5CB313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E6EC1E-ECE0-4752-227C-596AD3FA41F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AJOUTER UN SOUS-TITRE ICI 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F8FFC84C-18ED-D134-5E56-6338F05BE4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5498" y="1825624"/>
            <a:ext cx="4114800" cy="3630419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01772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3853121-38AE-2DC6-3B26-B7774464B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3550" y="0"/>
            <a:ext cx="5750933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A0D790F-49BC-E678-7732-384E2A8A7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019"/>
          <a:stretch/>
        </p:blipFill>
        <p:spPr>
          <a:xfrm>
            <a:off x="9762909" y="0"/>
            <a:ext cx="2429091" cy="6858000"/>
          </a:xfrm>
          <a:prstGeom prst="rect">
            <a:avLst/>
          </a:prstGeom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8CE88C-1689-DC88-F17B-364CD066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2FCE7AC-034F-676F-7EC9-BC36CB567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AJOUTER UN TITRE ICI</a:t>
            </a:r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0C6D0097-952B-894E-2F7F-6247389E8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816305"/>
            <a:ext cx="10515600" cy="2965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81EA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50A4D78C-9404-EB87-78B1-1013366DAD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2D2C3E00-648D-4A33-A0B9-9D0471CA165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AJOUTER UN SOUS-TITRE ICI 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81F6F89-5F92-8673-FFFB-414B516515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5498" y="5102807"/>
            <a:ext cx="3828052" cy="1112125"/>
          </a:xfrm>
        </p:spPr>
        <p:txBody>
          <a:bodyPr>
            <a:noAutofit/>
          </a:bodyPr>
          <a:lstStyle>
            <a:lvl1pPr>
              <a:defRPr sz="1200">
                <a:solidFill>
                  <a:srgbClr val="081EAE"/>
                </a:solidFill>
              </a:defRPr>
            </a:lvl1pPr>
            <a:lvl2pPr>
              <a:defRPr sz="1200">
                <a:solidFill>
                  <a:srgbClr val="081EAE"/>
                </a:solidFill>
              </a:defRPr>
            </a:lvl2pPr>
            <a:lvl3pPr>
              <a:defRPr sz="1200">
                <a:solidFill>
                  <a:srgbClr val="081EAE"/>
                </a:solidFill>
              </a:defRPr>
            </a:lvl3pPr>
            <a:lvl4pPr>
              <a:defRPr sz="1200">
                <a:solidFill>
                  <a:srgbClr val="081EAE"/>
                </a:solidFill>
              </a:defRPr>
            </a:lvl4pPr>
            <a:lvl5pPr>
              <a:defRPr sz="1200">
                <a:solidFill>
                  <a:srgbClr val="081EAE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8898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180CCAD-2A40-A9A6-F130-3A98720F0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8381" y="0"/>
            <a:ext cx="1983619" cy="6857999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E849A0-DD1E-6778-93E9-819CD08D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D9A7B0-6548-4E88-3610-687BC2C6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16210F-CDD3-0E40-E94E-9DF73965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B55B216-7C45-724C-DA4E-F18627E1E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AJOUTER UN TITRE ICI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F50FABC-B80F-73FF-9232-C2D3296630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7783" y="387534"/>
            <a:ext cx="811543" cy="816234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A8159DF-0F0D-727F-D4A9-80A9F04BAA9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AJOUTER UN SOUS-TITRE ICI </a:t>
            </a:r>
          </a:p>
        </p:txBody>
      </p:sp>
    </p:spTree>
    <p:extLst>
      <p:ext uri="{BB962C8B-B14F-4D97-AF65-F5344CB8AC3E}">
        <p14:creationId xmlns:p14="http://schemas.microsoft.com/office/powerpoint/2010/main" val="1882835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180CCAD-2A40-A9A6-F130-3A98720F0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8381" y="0"/>
            <a:ext cx="1983619" cy="6857999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E849A0-DD1E-6778-93E9-819CD08D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D9A7B0-6548-4E88-3610-687BC2C6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16210F-CDD3-0E40-E94E-9DF73965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B55B216-7C45-724C-DA4E-F18627E1E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AJOUTER UN TITRE ICI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A8159DF-0F0D-727F-D4A9-80A9F04BAA9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AJOUTER UN SOUS-TITRE ICI </a:t>
            </a:r>
          </a:p>
        </p:txBody>
      </p:sp>
    </p:spTree>
    <p:extLst>
      <p:ext uri="{BB962C8B-B14F-4D97-AF65-F5344CB8AC3E}">
        <p14:creationId xmlns:p14="http://schemas.microsoft.com/office/powerpoint/2010/main" val="411849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254EE72-D066-49B3-5F2E-D011EF02E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NOM CHAPITRE LONG </a:t>
            </a:r>
            <a:br>
              <a:rPr lang="fr-FR"/>
            </a:br>
            <a:r>
              <a:rPr lang="fr-FR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75C9589E-918F-4ED1-41B2-C253FC8764DF}"/>
              </a:ext>
            </a:extLst>
          </p:cNvPr>
          <p:cNvSpPr txBox="1">
            <a:spLocks/>
          </p:cNvSpPr>
          <p:nvPr userDrawn="1"/>
        </p:nvSpPr>
        <p:spPr>
          <a:xfrm>
            <a:off x="838200" y="561855"/>
            <a:ext cx="3560180" cy="240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"/>
                <a:ea typeface="+mj-ea"/>
                <a:cs typeface="Sana" pitchFamily="2" charset="-78"/>
              </a:defRPr>
            </a:lvl1pPr>
          </a:lstStyle>
          <a:p>
            <a:r>
              <a:rPr lang="fr-FR" sz="18400" b="1" baseline="0">
                <a:latin typeface="Poppins" pitchFamily="2" charset="77"/>
              </a:rPr>
              <a:t>01.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0A01353-D727-6AC7-0425-39BBE05D52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61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371CEC9A-BD33-1EE6-A7D2-08CBA239D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AJOUTER UN TITRE ICI</a:t>
            </a:r>
          </a:p>
        </p:txBody>
      </p:sp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90DADD1D-E826-265D-1710-5767F0817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85DC79A0-4710-B697-9D99-4129F6DBA7B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AJOUTER UN SOUS-TITRE ICI </a:t>
            </a:r>
          </a:p>
        </p:txBody>
      </p:sp>
    </p:spTree>
    <p:extLst>
      <p:ext uri="{BB962C8B-B14F-4D97-AF65-F5344CB8AC3E}">
        <p14:creationId xmlns:p14="http://schemas.microsoft.com/office/powerpoint/2010/main" val="264692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5300D1D3-2094-62C5-50FA-304CD64ED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AJOUTER UN TITRE ICI</a:t>
            </a:r>
          </a:p>
        </p:txBody>
      </p:sp>
      <p:sp>
        <p:nvSpPr>
          <p:cNvPr id="14" name="Espace réservé pour une image  2">
            <a:extLst>
              <a:ext uri="{FF2B5EF4-FFF2-40B4-BE49-F238E27FC236}">
                <a16:creationId xmlns:a16="http://schemas.microsoft.com/office/drawing/2014/main" id="{292466D2-6EEF-70CF-1368-F54554E8F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07572" y="0"/>
            <a:ext cx="678442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7E89249D-3A3E-7B88-7745-8472925C8C6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AJOUTER UN SOUS-TITRE ICI </a:t>
            </a:r>
          </a:p>
        </p:txBody>
      </p:sp>
    </p:spTree>
    <p:extLst>
      <p:ext uri="{BB962C8B-B14F-4D97-AF65-F5344CB8AC3E}">
        <p14:creationId xmlns:p14="http://schemas.microsoft.com/office/powerpoint/2010/main" val="1380371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5300D1D3-2094-62C5-50FA-304CD64ED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AJOUTER UN TITRE ICI</a:t>
            </a:r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8CD7B70E-8D49-5FF4-1016-A836648D0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3697" y="0"/>
            <a:ext cx="6658303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3FCDAA1-5E47-734D-D05A-5852FBAF187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AJOUTER UN SOUS-TITRE ICI </a:t>
            </a:r>
          </a:p>
        </p:txBody>
      </p:sp>
    </p:spTree>
    <p:extLst>
      <p:ext uri="{BB962C8B-B14F-4D97-AF65-F5344CB8AC3E}">
        <p14:creationId xmlns:p14="http://schemas.microsoft.com/office/powerpoint/2010/main" val="2903233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E7F4622-5EC4-E33E-1511-C8844138D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1850" y="1738180"/>
            <a:ext cx="10521950" cy="3409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81AC9B-875F-4549-5EFE-9FBBCB30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9AD174-085E-A88E-93AA-979D416E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96D19E-018D-8301-3CDC-C5672A1C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81EAE"/>
                </a:solidFill>
              </a:defRPr>
            </a:lvl1pPr>
          </a:lstStyle>
          <a:p>
            <a:fld id="{ABF8682A-49C2-1342-B829-43F8BA8EA05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BE49EE2-B646-FD31-6115-4D0BCD589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48099"/>
            <a:ext cx="10515600" cy="5324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AJOUTER UN TITRE ICI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6AE0566-D8AC-E11B-364C-CA0E7E242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7783" y="387534"/>
            <a:ext cx="811543" cy="816234"/>
          </a:xfrm>
          <a:prstGeom prst="rect">
            <a:avLst/>
          </a:prstGeom>
        </p:spPr>
      </p:pic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9240A0B-7F3A-B53E-977B-D4558411725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49" y="1028324"/>
            <a:ext cx="4584699" cy="331823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AJOUTER UN SOUS-TITRE ICI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003CA7-9C60-8645-6530-3669F01960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1849" y="5294902"/>
            <a:ext cx="10515599" cy="9144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FF2C50"/>
                </a:solidFill>
              </a:defRPr>
            </a:lvl1pPr>
            <a:lvl2pPr>
              <a:defRPr sz="2000" b="1">
                <a:solidFill>
                  <a:srgbClr val="FF2C50"/>
                </a:solidFill>
              </a:defRPr>
            </a:lvl2pPr>
            <a:lvl3pPr>
              <a:defRPr sz="1800" b="1">
                <a:solidFill>
                  <a:srgbClr val="FF2C50"/>
                </a:solidFill>
              </a:defRPr>
            </a:lvl3pPr>
            <a:lvl4pPr>
              <a:defRPr sz="1600" b="1">
                <a:solidFill>
                  <a:srgbClr val="FF2C50"/>
                </a:solidFill>
              </a:defRPr>
            </a:lvl4pPr>
            <a:lvl5pPr>
              <a:defRPr sz="1600" b="1">
                <a:solidFill>
                  <a:srgbClr val="FF2C5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30084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2FE6D43-EE38-209F-A172-7338779231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16978" y="4687993"/>
            <a:ext cx="3158037" cy="103385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CF3EAD4-6FED-D8D2-12EB-ED58ADEA7F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18837" y="766226"/>
            <a:ext cx="3554321" cy="3574866"/>
          </a:xfrm>
          <a:prstGeom prst="rect">
            <a:avLst/>
          </a:prstGeom>
        </p:spPr>
      </p:pic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D745AD87-EAB5-A1A1-7890-FB0546A66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8836" y="5925862"/>
            <a:ext cx="3554322" cy="331823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1">
                <a:solidFill>
                  <a:srgbClr val="081EAE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Ajouter un contact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9EF971-9CFC-65AE-5729-5E42862A9A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08381" y="0"/>
            <a:ext cx="1983619" cy="68579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8185319-35A3-BCFE-8B9F-CD0899755D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23019"/>
          <a:stretch/>
        </p:blipFill>
        <p:spPr>
          <a:xfrm flipH="1">
            <a:off x="-7" y="0"/>
            <a:ext cx="1983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91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en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>
            <a:extLst>
              <a:ext uri="{FF2B5EF4-FFF2-40B4-BE49-F238E27FC236}">
                <a16:creationId xmlns:a16="http://schemas.microsoft.com/office/drawing/2014/main" id="{2FE0C806-55A4-F02E-8E7C-FA26967DCCF5}"/>
              </a:ext>
            </a:extLst>
          </p:cNvPr>
          <p:cNvSpPr/>
          <p:nvPr userDrawn="1"/>
        </p:nvSpPr>
        <p:spPr>
          <a:xfrm>
            <a:off x="6717378" y="784628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26" name="Forme libre 25">
            <a:extLst>
              <a:ext uri="{FF2B5EF4-FFF2-40B4-BE49-F238E27FC236}">
                <a16:creationId xmlns:a16="http://schemas.microsoft.com/office/drawing/2014/main" id="{1DB6E9F0-A2C6-583D-F192-E3B393487EDF}"/>
              </a:ext>
            </a:extLst>
          </p:cNvPr>
          <p:cNvSpPr/>
          <p:nvPr userDrawn="1"/>
        </p:nvSpPr>
        <p:spPr>
          <a:xfrm>
            <a:off x="6717378" y="1708989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id="{CA516FFB-363A-09E0-C5EC-F9862698A296}"/>
              </a:ext>
            </a:extLst>
          </p:cNvPr>
          <p:cNvSpPr/>
          <p:nvPr userDrawn="1"/>
        </p:nvSpPr>
        <p:spPr>
          <a:xfrm>
            <a:off x="6717378" y="2633350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EBAA903E-10B8-3E86-C79D-172A4AA1589E}"/>
              </a:ext>
            </a:extLst>
          </p:cNvPr>
          <p:cNvSpPr/>
          <p:nvPr userDrawn="1"/>
        </p:nvSpPr>
        <p:spPr>
          <a:xfrm>
            <a:off x="6717378" y="3557711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31" name="Forme libre 30">
            <a:extLst>
              <a:ext uri="{FF2B5EF4-FFF2-40B4-BE49-F238E27FC236}">
                <a16:creationId xmlns:a16="http://schemas.microsoft.com/office/drawing/2014/main" id="{5C625985-6298-1D0F-5D71-1C5918348C33}"/>
              </a:ext>
            </a:extLst>
          </p:cNvPr>
          <p:cNvSpPr/>
          <p:nvPr userDrawn="1"/>
        </p:nvSpPr>
        <p:spPr>
          <a:xfrm>
            <a:off x="6717378" y="4482072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49" name="Forme libre 48">
            <a:extLst>
              <a:ext uri="{FF2B5EF4-FFF2-40B4-BE49-F238E27FC236}">
                <a16:creationId xmlns:a16="http://schemas.microsoft.com/office/drawing/2014/main" id="{7A7BF83D-0C40-81C6-F6C3-3C1238DE277A}"/>
              </a:ext>
            </a:extLst>
          </p:cNvPr>
          <p:cNvSpPr/>
          <p:nvPr userDrawn="1"/>
        </p:nvSpPr>
        <p:spPr>
          <a:xfrm>
            <a:off x="6717378" y="5406434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60" name="Forme libre 59">
            <a:extLst>
              <a:ext uri="{FF2B5EF4-FFF2-40B4-BE49-F238E27FC236}">
                <a16:creationId xmlns:a16="http://schemas.microsoft.com/office/drawing/2014/main" id="{3C630E98-9B41-B527-12BB-6780D9C40C3B}"/>
              </a:ext>
            </a:extLst>
          </p:cNvPr>
          <p:cNvSpPr/>
          <p:nvPr userDrawn="1"/>
        </p:nvSpPr>
        <p:spPr>
          <a:xfrm>
            <a:off x="7291288" y="784628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61" name="Forme libre 60">
            <a:extLst>
              <a:ext uri="{FF2B5EF4-FFF2-40B4-BE49-F238E27FC236}">
                <a16:creationId xmlns:a16="http://schemas.microsoft.com/office/drawing/2014/main" id="{67FBB2FF-71B1-0721-2D00-A94BF13B982A}"/>
              </a:ext>
            </a:extLst>
          </p:cNvPr>
          <p:cNvSpPr/>
          <p:nvPr userDrawn="1"/>
        </p:nvSpPr>
        <p:spPr>
          <a:xfrm>
            <a:off x="7291288" y="1708989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80" name="Forme libre 79">
            <a:extLst>
              <a:ext uri="{FF2B5EF4-FFF2-40B4-BE49-F238E27FC236}">
                <a16:creationId xmlns:a16="http://schemas.microsoft.com/office/drawing/2014/main" id="{29C9FC00-C2B8-C1C2-EB91-63AD2D55EE9A}"/>
              </a:ext>
            </a:extLst>
          </p:cNvPr>
          <p:cNvSpPr/>
          <p:nvPr userDrawn="1"/>
        </p:nvSpPr>
        <p:spPr>
          <a:xfrm>
            <a:off x="7291288" y="3557711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81" name="Forme libre 80">
            <a:extLst>
              <a:ext uri="{FF2B5EF4-FFF2-40B4-BE49-F238E27FC236}">
                <a16:creationId xmlns:a16="http://schemas.microsoft.com/office/drawing/2014/main" id="{2B170553-6DBA-445D-DB36-D9517070CE64}"/>
              </a:ext>
            </a:extLst>
          </p:cNvPr>
          <p:cNvSpPr/>
          <p:nvPr userDrawn="1"/>
        </p:nvSpPr>
        <p:spPr>
          <a:xfrm>
            <a:off x="7291288" y="4482072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82" name="Forme libre 81">
            <a:extLst>
              <a:ext uri="{FF2B5EF4-FFF2-40B4-BE49-F238E27FC236}">
                <a16:creationId xmlns:a16="http://schemas.microsoft.com/office/drawing/2014/main" id="{002F9397-AF84-E880-0506-7AE38A7FB529}"/>
              </a:ext>
            </a:extLst>
          </p:cNvPr>
          <p:cNvSpPr/>
          <p:nvPr userDrawn="1"/>
        </p:nvSpPr>
        <p:spPr>
          <a:xfrm>
            <a:off x="7291288" y="5406434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83" name="Forme libre 82">
            <a:extLst>
              <a:ext uri="{FF2B5EF4-FFF2-40B4-BE49-F238E27FC236}">
                <a16:creationId xmlns:a16="http://schemas.microsoft.com/office/drawing/2014/main" id="{82DF69CA-CD99-879B-AAF0-7DBDF0A59D4D}"/>
              </a:ext>
            </a:extLst>
          </p:cNvPr>
          <p:cNvSpPr/>
          <p:nvPr userDrawn="1"/>
        </p:nvSpPr>
        <p:spPr>
          <a:xfrm>
            <a:off x="7865198" y="784628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84" name="Forme libre 83">
            <a:extLst>
              <a:ext uri="{FF2B5EF4-FFF2-40B4-BE49-F238E27FC236}">
                <a16:creationId xmlns:a16="http://schemas.microsoft.com/office/drawing/2014/main" id="{73C226B2-6FF0-7671-401F-9A79DF86495C}"/>
              </a:ext>
            </a:extLst>
          </p:cNvPr>
          <p:cNvSpPr/>
          <p:nvPr userDrawn="1"/>
        </p:nvSpPr>
        <p:spPr>
          <a:xfrm>
            <a:off x="7865198" y="1708989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85" name="Forme libre 84">
            <a:extLst>
              <a:ext uri="{FF2B5EF4-FFF2-40B4-BE49-F238E27FC236}">
                <a16:creationId xmlns:a16="http://schemas.microsoft.com/office/drawing/2014/main" id="{83456F3E-F5B5-87A0-FD01-1AE0F2A1923E}"/>
              </a:ext>
            </a:extLst>
          </p:cNvPr>
          <p:cNvSpPr/>
          <p:nvPr userDrawn="1"/>
        </p:nvSpPr>
        <p:spPr>
          <a:xfrm>
            <a:off x="7865198" y="2633350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86" name="Forme libre 85">
            <a:extLst>
              <a:ext uri="{FF2B5EF4-FFF2-40B4-BE49-F238E27FC236}">
                <a16:creationId xmlns:a16="http://schemas.microsoft.com/office/drawing/2014/main" id="{704F7554-580D-7405-402F-5F7E70070CA5}"/>
              </a:ext>
            </a:extLst>
          </p:cNvPr>
          <p:cNvSpPr/>
          <p:nvPr userDrawn="1"/>
        </p:nvSpPr>
        <p:spPr>
          <a:xfrm>
            <a:off x="7865198" y="3557711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87" name="Forme libre 86">
            <a:extLst>
              <a:ext uri="{FF2B5EF4-FFF2-40B4-BE49-F238E27FC236}">
                <a16:creationId xmlns:a16="http://schemas.microsoft.com/office/drawing/2014/main" id="{3167FCFC-BA41-A153-6C7B-820838AD767C}"/>
              </a:ext>
            </a:extLst>
          </p:cNvPr>
          <p:cNvSpPr/>
          <p:nvPr userDrawn="1"/>
        </p:nvSpPr>
        <p:spPr>
          <a:xfrm>
            <a:off x="7865198" y="4482072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88" name="Forme libre 87">
            <a:extLst>
              <a:ext uri="{FF2B5EF4-FFF2-40B4-BE49-F238E27FC236}">
                <a16:creationId xmlns:a16="http://schemas.microsoft.com/office/drawing/2014/main" id="{CDA3E80C-4A21-BDB0-08B0-6B9E09D005DA}"/>
              </a:ext>
            </a:extLst>
          </p:cNvPr>
          <p:cNvSpPr/>
          <p:nvPr userDrawn="1"/>
        </p:nvSpPr>
        <p:spPr>
          <a:xfrm>
            <a:off x="7865198" y="5406434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89" name="Forme libre 88">
            <a:extLst>
              <a:ext uri="{FF2B5EF4-FFF2-40B4-BE49-F238E27FC236}">
                <a16:creationId xmlns:a16="http://schemas.microsoft.com/office/drawing/2014/main" id="{0E6C2470-9148-D7CF-F04A-9D62119123F2}"/>
              </a:ext>
            </a:extLst>
          </p:cNvPr>
          <p:cNvSpPr/>
          <p:nvPr userDrawn="1"/>
        </p:nvSpPr>
        <p:spPr>
          <a:xfrm>
            <a:off x="8439108" y="784628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90" name="Forme libre 89">
            <a:extLst>
              <a:ext uri="{FF2B5EF4-FFF2-40B4-BE49-F238E27FC236}">
                <a16:creationId xmlns:a16="http://schemas.microsoft.com/office/drawing/2014/main" id="{BC5AA0C0-A295-B017-CBDA-840FFE3F0DCD}"/>
              </a:ext>
            </a:extLst>
          </p:cNvPr>
          <p:cNvSpPr/>
          <p:nvPr userDrawn="1"/>
        </p:nvSpPr>
        <p:spPr>
          <a:xfrm>
            <a:off x="8439108" y="1708989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91" name="Forme libre 90">
            <a:extLst>
              <a:ext uri="{FF2B5EF4-FFF2-40B4-BE49-F238E27FC236}">
                <a16:creationId xmlns:a16="http://schemas.microsoft.com/office/drawing/2014/main" id="{A14326D6-1DE0-9C59-6634-C7042545E54F}"/>
              </a:ext>
            </a:extLst>
          </p:cNvPr>
          <p:cNvSpPr/>
          <p:nvPr userDrawn="1"/>
        </p:nvSpPr>
        <p:spPr>
          <a:xfrm>
            <a:off x="8439108" y="2633350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92" name="Forme libre 91">
            <a:extLst>
              <a:ext uri="{FF2B5EF4-FFF2-40B4-BE49-F238E27FC236}">
                <a16:creationId xmlns:a16="http://schemas.microsoft.com/office/drawing/2014/main" id="{E25B62EA-C129-B388-3ECF-33945B4051B8}"/>
              </a:ext>
            </a:extLst>
          </p:cNvPr>
          <p:cNvSpPr/>
          <p:nvPr userDrawn="1"/>
        </p:nvSpPr>
        <p:spPr>
          <a:xfrm>
            <a:off x="8439108" y="3557711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93" name="Forme libre 92">
            <a:extLst>
              <a:ext uri="{FF2B5EF4-FFF2-40B4-BE49-F238E27FC236}">
                <a16:creationId xmlns:a16="http://schemas.microsoft.com/office/drawing/2014/main" id="{FB393189-4B19-A72A-85A4-44E1222EBA4C}"/>
              </a:ext>
            </a:extLst>
          </p:cNvPr>
          <p:cNvSpPr/>
          <p:nvPr userDrawn="1"/>
        </p:nvSpPr>
        <p:spPr>
          <a:xfrm>
            <a:off x="8439108" y="4482072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94" name="Forme libre 93">
            <a:extLst>
              <a:ext uri="{FF2B5EF4-FFF2-40B4-BE49-F238E27FC236}">
                <a16:creationId xmlns:a16="http://schemas.microsoft.com/office/drawing/2014/main" id="{43CB2C0C-8827-DB88-6093-D0916B930656}"/>
              </a:ext>
            </a:extLst>
          </p:cNvPr>
          <p:cNvSpPr/>
          <p:nvPr userDrawn="1"/>
        </p:nvSpPr>
        <p:spPr>
          <a:xfrm>
            <a:off x="8439108" y="5406434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95" name="Forme libre 94">
            <a:extLst>
              <a:ext uri="{FF2B5EF4-FFF2-40B4-BE49-F238E27FC236}">
                <a16:creationId xmlns:a16="http://schemas.microsoft.com/office/drawing/2014/main" id="{56CD9C6D-DE9E-9620-AAB5-D35626A85764}"/>
              </a:ext>
            </a:extLst>
          </p:cNvPr>
          <p:cNvSpPr/>
          <p:nvPr userDrawn="1"/>
        </p:nvSpPr>
        <p:spPr>
          <a:xfrm>
            <a:off x="9013018" y="784628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96" name="Forme libre 95">
            <a:extLst>
              <a:ext uri="{FF2B5EF4-FFF2-40B4-BE49-F238E27FC236}">
                <a16:creationId xmlns:a16="http://schemas.microsoft.com/office/drawing/2014/main" id="{5644FDE9-0E06-CA83-5AE3-3DAE0F4A486B}"/>
              </a:ext>
            </a:extLst>
          </p:cNvPr>
          <p:cNvSpPr/>
          <p:nvPr userDrawn="1"/>
        </p:nvSpPr>
        <p:spPr>
          <a:xfrm>
            <a:off x="9013018" y="1708989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97" name="Forme libre 96">
            <a:extLst>
              <a:ext uri="{FF2B5EF4-FFF2-40B4-BE49-F238E27FC236}">
                <a16:creationId xmlns:a16="http://schemas.microsoft.com/office/drawing/2014/main" id="{DFD95EB0-901A-6F72-487D-1D76D3DB9229}"/>
              </a:ext>
            </a:extLst>
          </p:cNvPr>
          <p:cNvSpPr/>
          <p:nvPr userDrawn="1"/>
        </p:nvSpPr>
        <p:spPr>
          <a:xfrm>
            <a:off x="9013018" y="2633350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98" name="Forme libre 97">
            <a:extLst>
              <a:ext uri="{FF2B5EF4-FFF2-40B4-BE49-F238E27FC236}">
                <a16:creationId xmlns:a16="http://schemas.microsoft.com/office/drawing/2014/main" id="{0DF1E5F6-633B-F7C6-0906-2E37E9289BC6}"/>
              </a:ext>
            </a:extLst>
          </p:cNvPr>
          <p:cNvSpPr/>
          <p:nvPr userDrawn="1"/>
        </p:nvSpPr>
        <p:spPr>
          <a:xfrm>
            <a:off x="9013018" y="3557711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99" name="Forme libre 98">
            <a:extLst>
              <a:ext uri="{FF2B5EF4-FFF2-40B4-BE49-F238E27FC236}">
                <a16:creationId xmlns:a16="http://schemas.microsoft.com/office/drawing/2014/main" id="{6F4631E3-582E-5DD1-D8DF-8691E9B80F8C}"/>
              </a:ext>
            </a:extLst>
          </p:cNvPr>
          <p:cNvSpPr/>
          <p:nvPr userDrawn="1"/>
        </p:nvSpPr>
        <p:spPr>
          <a:xfrm>
            <a:off x="9013018" y="4482072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100" name="Forme libre 99">
            <a:extLst>
              <a:ext uri="{FF2B5EF4-FFF2-40B4-BE49-F238E27FC236}">
                <a16:creationId xmlns:a16="http://schemas.microsoft.com/office/drawing/2014/main" id="{1DC70DF3-5F72-9A98-2BB6-D1CFC42BF1B3}"/>
              </a:ext>
            </a:extLst>
          </p:cNvPr>
          <p:cNvSpPr/>
          <p:nvPr userDrawn="1"/>
        </p:nvSpPr>
        <p:spPr>
          <a:xfrm>
            <a:off x="9013018" y="5406434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101" name="Forme libre 100">
            <a:extLst>
              <a:ext uri="{FF2B5EF4-FFF2-40B4-BE49-F238E27FC236}">
                <a16:creationId xmlns:a16="http://schemas.microsoft.com/office/drawing/2014/main" id="{AC9E8E42-0ACE-D1FB-36EC-DCBEBD76AD8A}"/>
              </a:ext>
            </a:extLst>
          </p:cNvPr>
          <p:cNvSpPr/>
          <p:nvPr userDrawn="1"/>
        </p:nvSpPr>
        <p:spPr>
          <a:xfrm>
            <a:off x="9586928" y="784628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102" name="Forme libre 101">
            <a:extLst>
              <a:ext uri="{FF2B5EF4-FFF2-40B4-BE49-F238E27FC236}">
                <a16:creationId xmlns:a16="http://schemas.microsoft.com/office/drawing/2014/main" id="{E943FE07-1C72-9319-6293-7ABBAE0D3AC3}"/>
              </a:ext>
            </a:extLst>
          </p:cNvPr>
          <p:cNvSpPr/>
          <p:nvPr userDrawn="1"/>
        </p:nvSpPr>
        <p:spPr>
          <a:xfrm>
            <a:off x="9586928" y="1708989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103" name="Forme libre 102">
            <a:extLst>
              <a:ext uri="{FF2B5EF4-FFF2-40B4-BE49-F238E27FC236}">
                <a16:creationId xmlns:a16="http://schemas.microsoft.com/office/drawing/2014/main" id="{8491497A-EB96-FA57-7F7A-4FC3DA0391A5}"/>
              </a:ext>
            </a:extLst>
          </p:cNvPr>
          <p:cNvSpPr/>
          <p:nvPr userDrawn="1"/>
        </p:nvSpPr>
        <p:spPr>
          <a:xfrm>
            <a:off x="9586928" y="2633350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104" name="Forme libre 103">
            <a:extLst>
              <a:ext uri="{FF2B5EF4-FFF2-40B4-BE49-F238E27FC236}">
                <a16:creationId xmlns:a16="http://schemas.microsoft.com/office/drawing/2014/main" id="{7C8FD6CF-76D6-6844-F5E5-3232B22405B5}"/>
              </a:ext>
            </a:extLst>
          </p:cNvPr>
          <p:cNvSpPr/>
          <p:nvPr userDrawn="1"/>
        </p:nvSpPr>
        <p:spPr>
          <a:xfrm>
            <a:off x="9586928" y="3557711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105" name="Forme libre 104">
            <a:extLst>
              <a:ext uri="{FF2B5EF4-FFF2-40B4-BE49-F238E27FC236}">
                <a16:creationId xmlns:a16="http://schemas.microsoft.com/office/drawing/2014/main" id="{955C5205-6EED-E6E5-F14C-57045ED248E4}"/>
              </a:ext>
            </a:extLst>
          </p:cNvPr>
          <p:cNvSpPr/>
          <p:nvPr userDrawn="1"/>
        </p:nvSpPr>
        <p:spPr>
          <a:xfrm>
            <a:off x="9586928" y="4482072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106" name="Forme libre 105">
            <a:extLst>
              <a:ext uri="{FF2B5EF4-FFF2-40B4-BE49-F238E27FC236}">
                <a16:creationId xmlns:a16="http://schemas.microsoft.com/office/drawing/2014/main" id="{27411C4D-0DF1-E7CB-4AA2-D7BE3E83FFFB}"/>
              </a:ext>
            </a:extLst>
          </p:cNvPr>
          <p:cNvSpPr/>
          <p:nvPr userDrawn="1"/>
        </p:nvSpPr>
        <p:spPr>
          <a:xfrm>
            <a:off x="9586928" y="5406434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107" name="Forme libre 106">
            <a:extLst>
              <a:ext uri="{FF2B5EF4-FFF2-40B4-BE49-F238E27FC236}">
                <a16:creationId xmlns:a16="http://schemas.microsoft.com/office/drawing/2014/main" id="{9A0118C5-D26A-8134-8A3B-C3E6615BD3FE}"/>
              </a:ext>
            </a:extLst>
          </p:cNvPr>
          <p:cNvSpPr/>
          <p:nvPr userDrawn="1"/>
        </p:nvSpPr>
        <p:spPr>
          <a:xfrm>
            <a:off x="10160838" y="784628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108" name="Forme libre 107">
            <a:extLst>
              <a:ext uri="{FF2B5EF4-FFF2-40B4-BE49-F238E27FC236}">
                <a16:creationId xmlns:a16="http://schemas.microsoft.com/office/drawing/2014/main" id="{2687BF9E-A4EE-C886-1EA4-160BA31D0EE4}"/>
              </a:ext>
            </a:extLst>
          </p:cNvPr>
          <p:cNvSpPr/>
          <p:nvPr userDrawn="1"/>
        </p:nvSpPr>
        <p:spPr>
          <a:xfrm>
            <a:off x="10160838" y="1708989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109" name="Forme libre 108">
            <a:extLst>
              <a:ext uri="{FF2B5EF4-FFF2-40B4-BE49-F238E27FC236}">
                <a16:creationId xmlns:a16="http://schemas.microsoft.com/office/drawing/2014/main" id="{DE4DFECC-8482-B50F-0C2F-FFA1F242F533}"/>
              </a:ext>
            </a:extLst>
          </p:cNvPr>
          <p:cNvSpPr/>
          <p:nvPr userDrawn="1"/>
        </p:nvSpPr>
        <p:spPr>
          <a:xfrm>
            <a:off x="10160838" y="2633350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110" name="Forme libre 109">
            <a:extLst>
              <a:ext uri="{FF2B5EF4-FFF2-40B4-BE49-F238E27FC236}">
                <a16:creationId xmlns:a16="http://schemas.microsoft.com/office/drawing/2014/main" id="{3FB3C9E8-E1D8-1E8D-EFFC-9438D8B137AA}"/>
              </a:ext>
            </a:extLst>
          </p:cNvPr>
          <p:cNvSpPr/>
          <p:nvPr userDrawn="1"/>
        </p:nvSpPr>
        <p:spPr>
          <a:xfrm>
            <a:off x="10160838" y="3557711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111" name="Forme libre 110">
            <a:extLst>
              <a:ext uri="{FF2B5EF4-FFF2-40B4-BE49-F238E27FC236}">
                <a16:creationId xmlns:a16="http://schemas.microsoft.com/office/drawing/2014/main" id="{81B7D073-3E88-6514-C34F-CC6542374ADD}"/>
              </a:ext>
            </a:extLst>
          </p:cNvPr>
          <p:cNvSpPr/>
          <p:nvPr userDrawn="1"/>
        </p:nvSpPr>
        <p:spPr>
          <a:xfrm>
            <a:off x="10160838" y="4482072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112" name="Forme libre 111">
            <a:extLst>
              <a:ext uri="{FF2B5EF4-FFF2-40B4-BE49-F238E27FC236}">
                <a16:creationId xmlns:a16="http://schemas.microsoft.com/office/drawing/2014/main" id="{1CC80B44-E095-D660-01A3-D5E583A235C0}"/>
              </a:ext>
            </a:extLst>
          </p:cNvPr>
          <p:cNvSpPr/>
          <p:nvPr userDrawn="1"/>
        </p:nvSpPr>
        <p:spPr>
          <a:xfrm>
            <a:off x="10160838" y="5406434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113" name="Forme libre 112">
            <a:extLst>
              <a:ext uri="{FF2B5EF4-FFF2-40B4-BE49-F238E27FC236}">
                <a16:creationId xmlns:a16="http://schemas.microsoft.com/office/drawing/2014/main" id="{180030E7-DC53-7071-D66F-C2EE1C82FFCF}"/>
              </a:ext>
            </a:extLst>
          </p:cNvPr>
          <p:cNvSpPr/>
          <p:nvPr userDrawn="1"/>
        </p:nvSpPr>
        <p:spPr>
          <a:xfrm>
            <a:off x="10734748" y="784628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114" name="Forme libre 113">
            <a:extLst>
              <a:ext uri="{FF2B5EF4-FFF2-40B4-BE49-F238E27FC236}">
                <a16:creationId xmlns:a16="http://schemas.microsoft.com/office/drawing/2014/main" id="{6D4A1D2D-639A-9112-5BEF-551B416514D3}"/>
              </a:ext>
            </a:extLst>
          </p:cNvPr>
          <p:cNvSpPr/>
          <p:nvPr userDrawn="1"/>
        </p:nvSpPr>
        <p:spPr>
          <a:xfrm>
            <a:off x="10734748" y="1708989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115" name="Forme libre 114">
            <a:extLst>
              <a:ext uri="{FF2B5EF4-FFF2-40B4-BE49-F238E27FC236}">
                <a16:creationId xmlns:a16="http://schemas.microsoft.com/office/drawing/2014/main" id="{C37AF182-6746-BCD0-3A40-D20A7B007035}"/>
              </a:ext>
            </a:extLst>
          </p:cNvPr>
          <p:cNvSpPr/>
          <p:nvPr userDrawn="1"/>
        </p:nvSpPr>
        <p:spPr>
          <a:xfrm>
            <a:off x="10734748" y="2633350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116" name="Forme libre 115">
            <a:extLst>
              <a:ext uri="{FF2B5EF4-FFF2-40B4-BE49-F238E27FC236}">
                <a16:creationId xmlns:a16="http://schemas.microsoft.com/office/drawing/2014/main" id="{EE782B2D-C866-D76F-E2DB-C95BC8D0C8D2}"/>
              </a:ext>
            </a:extLst>
          </p:cNvPr>
          <p:cNvSpPr/>
          <p:nvPr userDrawn="1"/>
        </p:nvSpPr>
        <p:spPr>
          <a:xfrm>
            <a:off x="10734748" y="3557711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117" name="Forme libre 116">
            <a:extLst>
              <a:ext uri="{FF2B5EF4-FFF2-40B4-BE49-F238E27FC236}">
                <a16:creationId xmlns:a16="http://schemas.microsoft.com/office/drawing/2014/main" id="{613C5444-742D-BFD3-8FA2-DF2DD98F281E}"/>
              </a:ext>
            </a:extLst>
          </p:cNvPr>
          <p:cNvSpPr/>
          <p:nvPr userDrawn="1"/>
        </p:nvSpPr>
        <p:spPr>
          <a:xfrm>
            <a:off x="10734748" y="4482072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118" name="Forme libre 117">
            <a:extLst>
              <a:ext uri="{FF2B5EF4-FFF2-40B4-BE49-F238E27FC236}">
                <a16:creationId xmlns:a16="http://schemas.microsoft.com/office/drawing/2014/main" id="{3CBEA6DF-297F-9384-911A-56EA6F5BDF9D}"/>
              </a:ext>
            </a:extLst>
          </p:cNvPr>
          <p:cNvSpPr/>
          <p:nvPr userDrawn="1"/>
        </p:nvSpPr>
        <p:spPr>
          <a:xfrm>
            <a:off x="10734748" y="5406434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4" name="Forme libre 3">
            <a:extLst>
              <a:ext uri="{FF2B5EF4-FFF2-40B4-BE49-F238E27FC236}">
                <a16:creationId xmlns:a16="http://schemas.microsoft.com/office/drawing/2014/main" id="{D4B435EF-3B71-5F41-4902-23D97A031FE1}"/>
              </a:ext>
            </a:extLst>
          </p:cNvPr>
          <p:cNvSpPr/>
          <p:nvPr userDrawn="1"/>
        </p:nvSpPr>
        <p:spPr>
          <a:xfrm>
            <a:off x="6143468" y="784628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57DB58AF-7F35-575A-585C-F6B999D0F8CF}"/>
              </a:ext>
            </a:extLst>
          </p:cNvPr>
          <p:cNvSpPr/>
          <p:nvPr userDrawn="1"/>
        </p:nvSpPr>
        <p:spPr>
          <a:xfrm>
            <a:off x="6143468" y="1708989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F427D029-A54A-C4D5-1948-F2C72EB5BC69}"/>
              </a:ext>
            </a:extLst>
          </p:cNvPr>
          <p:cNvSpPr/>
          <p:nvPr userDrawn="1"/>
        </p:nvSpPr>
        <p:spPr>
          <a:xfrm>
            <a:off x="6143468" y="2633350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E11A80E3-68F5-1965-1ED0-D3BB1CEA9036}"/>
              </a:ext>
            </a:extLst>
          </p:cNvPr>
          <p:cNvSpPr/>
          <p:nvPr userDrawn="1"/>
        </p:nvSpPr>
        <p:spPr>
          <a:xfrm>
            <a:off x="6143468" y="3557711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33550B22-CBA8-F523-ED26-D3D595AE26A3}"/>
              </a:ext>
            </a:extLst>
          </p:cNvPr>
          <p:cNvSpPr/>
          <p:nvPr userDrawn="1"/>
        </p:nvSpPr>
        <p:spPr>
          <a:xfrm>
            <a:off x="6143468" y="4482072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324CA33C-E23A-B53A-6D18-E29B31E5A26F}"/>
              </a:ext>
            </a:extLst>
          </p:cNvPr>
          <p:cNvSpPr/>
          <p:nvPr userDrawn="1"/>
        </p:nvSpPr>
        <p:spPr>
          <a:xfrm>
            <a:off x="6143468" y="5406434"/>
            <a:ext cx="573910" cy="702374"/>
          </a:xfrm>
          <a:custGeom>
            <a:avLst/>
            <a:gdLst>
              <a:gd name="connsiteX0" fmla="*/ 3210251 w 4691703"/>
              <a:gd name="connsiteY0" fmla="*/ 0 h 5741895"/>
              <a:gd name="connsiteX1" fmla="*/ 4691703 w 4691703"/>
              <a:gd name="connsiteY1" fmla="*/ 0 h 5741895"/>
              <a:gd name="connsiteX2" fmla="*/ 1481452 w 4691703"/>
              <a:gd name="connsiteY2" fmla="*/ 5741895 h 5741895"/>
              <a:gd name="connsiteX3" fmla="*/ 0 w 4691703"/>
              <a:gd name="connsiteY3" fmla="*/ 5741895 h 574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703" h="5741895">
                <a:moveTo>
                  <a:pt x="3210251" y="0"/>
                </a:moveTo>
                <a:lnTo>
                  <a:pt x="4691703" y="0"/>
                </a:lnTo>
                <a:lnTo>
                  <a:pt x="1481452" y="5741895"/>
                </a:lnTo>
                <a:lnTo>
                  <a:pt x="0" y="57418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>
              <a:latin typeface="DM Sans 14pt" pitchFamily="2" charset="77"/>
            </a:endParaRP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F5CF908A-C95A-5F2F-3582-BC4E4FB0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32198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8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254EE72-D066-49B3-5F2E-D011EF02E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NOM CHAPITRE LONG </a:t>
            </a:r>
            <a:br>
              <a:rPr lang="fr-FR"/>
            </a:br>
            <a:r>
              <a:rPr lang="fr-FR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75C9589E-918F-4ED1-41B2-C253FC8764DF}"/>
              </a:ext>
            </a:extLst>
          </p:cNvPr>
          <p:cNvSpPr txBox="1">
            <a:spLocks/>
          </p:cNvSpPr>
          <p:nvPr userDrawn="1"/>
        </p:nvSpPr>
        <p:spPr>
          <a:xfrm>
            <a:off x="838200" y="561855"/>
            <a:ext cx="3560180" cy="240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"/>
                <a:ea typeface="+mj-ea"/>
                <a:cs typeface="Sana" pitchFamily="2" charset="-78"/>
              </a:defRPr>
            </a:lvl1pPr>
          </a:lstStyle>
          <a:p>
            <a:r>
              <a:rPr lang="fr-FR" sz="18400" b="1" baseline="0">
                <a:latin typeface="Poppins" pitchFamily="2" charset="77"/>
              </a:rPr>
              <a:t>11.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0A01353-D727-6AC7-0425-39BBE05D52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69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9754E13-A7CF-D066-E92B-9F1EE8A43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NOM CHAPITRE LONG </a:t>
            </a:r>
            <a:br>
              <a:rPr lang="fr-FR"/>
            </a:br>
            <a:r>
              <a:rPr lang="fr-FR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A5018E4-2F57-C321-1C46-3255155A2C42}"/>
              </a:ext>
            </a:extLst>
          </p:cNvPr>
          <p:cNvSpPr txBox="1">
            <a:spLocks/>
          </p:cNvSpPr>
          <p:nvPr userDrawn="1"/>
        </p:nvSpPr>
        <p:spPr>
          <a:xfrm>
            <a:off x="838199" y="561855"/>
            <a:ext cx="3903617" cy="240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"/>
                <a:ea typeface="+mj-ea"/>
                <a:cs typeface="Sana" pitchFamily="2" charset="-78"/>
              </a:defRPr>
            </a:lvl1pPr>
          </a:lstStyle>
          <a:p>
            <a:r>
              <a:rPr lang="fr-FR" sz="18400" b="1" baseline="0">
                <a:latin typeface="Poppins" pitchFamily="2" charset="77"/>
              </a:rPr>
              <a:t>02.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2D6235C-8D34-F79B-D2B0-CEF3283EBB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8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9754E13-A7CF-D066-E92B-9F1EE8A43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NOM CHAPITRE LONG </a:t>
            </a:r>
            <a:br>
              <a:rPr lang="fr-FR"/>
            </a:br>
            <a:r>
              <a:rPr lang="fr-FR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A5018E4-2F57-C321-1C46-3255155A2C42}"/>
              </a:ext>
            </a:extLst>
          </p:cNvPr>
          <p:cNvSpPr txBox="1">
            <a:spLocks/>
          </p:cNvSpPr>
          <p:nvPr userDrawn="1"/>
        </p:nvSpPr>
        <p:spPr>
          <a:xfrm>
            <a:off x="838199" y="561855"/>
            <a:ext cx="3903617" cy="240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"/>
                <a:ea typeface="+mj-ea"/>
                <a:cs typeface="Sana" pitchFamily="2" charset="-78"/>
              </a:defRPr>
            </a:lvl1pPr>
          </a:lstStyle>
          <a:p>
            <a:r>
              <a:rPr lang="fr-FR" sz="18400" b="1" baseline="0">
                <a:latin typeface="Poppins" pitchFamily="2" charset="77"/>
              </a:rPr>
              <a:t>12.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2D6235C-8D34-F79B-D2B0-CEF3283EBB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3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7117985-D145-CBAE-9743-984A33725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NOM CHAPITRE LONG </a:t>
            </a:r>
            <a:br>
              <a:rPr lang="fr-FR"/>
            </a:br>
            <a:r>
              <a:rPr lang="fr-FR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A5018E4-2F57-C321-1C46-3255155A2C42}"/>
              </a:ext>
            </a:extLst>
          </p:cNvPr>
          <p:cNvSpPr txBox="1">
            <a:spLocks/>
          </p:cNvSpPr>
          <p:nvPr userDrawn="1"/>
        </p:nvSpPr>
        <p:spPr>
          <a:xfrm>
            <a:off x="838200" y="561855"/>
            <a:ext cx="4073434" cy="240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"/>
                <a:ea typeface="+mj-ea"/>
                <a:cs typeface="Sana" pitchFamily="2" charset="-78"/>
              </a:defRPr>
            </a:lvl1pPr>
          </a:lstStyle>
          <a:p>
            <a:r>
              <a:rPr lang="fr-FR" sz="18400" b="1">
                <a:latin typeface="Poppins" pitchFamily="2" charset="77"/>
                <a:cs typeface="Poppins" pitchFamily="2" charset="77"/>
              </a:rPr>
              <a:t>03.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ED15F6A-061B-2657-570F-04633F3559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6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C1AE518-C14F-C107-80F8-BDAB60466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NOM CHAPITRE LONG </a:t>
            </a:r>
            <a:br>
              <a:rPr lang="fr-FR"/>
            </a:br>
            <a:r>
              <a:rPr lang="fr-FR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A5018E4-2F57-C321-1C46-3255155A2C42}"/>
              </a:ext>
            </a:extLst>
          </p:cNvPr>
          <p:cNvSpPr txBox="1">
            <a:spLocks/>
          </p:cNvSpPr>
          <p:nvPr userDrawn="1"/>
        </p:nvSpPr>
        <p:spPr>
          <a:xfrm>
            <a:off x="838199" y="561855"/>
            <a:ext cx="4021183" cy="240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"/>
                <a:ea typeface="+mj-ea"/>
                <a:cs typeface="Sana" pitchFamily="2" charset="-78"/>
              </a:defRPr>
            </a:lvl1pPr>
          </a:lstStyle>
          <a:p>
            <a:r>
              <a:rPr lang="fr-FR" sz="18400" b="1">
                <a:latin typeface="Poppins" pitchFamily="2" charset="77"/>
                <a:cs typeface="Poppins" pitchFamily="2" charset="77"/>
              </a:rPr>
              <a:t>04.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4CB403-D16C-A160-123D-90B2E00A2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7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C1AE518-C14F-C107-80F8-BDAB60466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NOM CHAPITRE LONG </a:t>
            </a:r>
            <a:br>
              <a:rPr lang="fr-FR"/>
            </a:br>
            <a:r>
              <a:rPr lang="fr-FR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A5018E4-2F57-C321-1C46-3255155A2C42}"/>
              </a:ext>
            </a:extLst>
          </p:cNvPr>
          <p:cNvSpPr txBox="1">
            <a:spLocks/>
          </p:cNvSpPr>
          <p:nvPr userDrawn="1"/>
        </p:nvSpPr>
        <p:spPr>
          <a:xfrm>
            <a:off x="838199" y="561855"/>
            <a:ext cx="4021183" cy="240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"/>
                <a:ea typeface="+mj-ea"/>
                <a:cs typeface="Sana" pitchFamily="2" charset="-78"/>
              </a:defRPr>
            </a:lvl1pPr>
          </a:lstStyle>
          <a:p>
            <a:r>
              <a:rPr lang="fr-FR" sz="18400" b="1">
                <a:latin typeface="Poppins" pitchFamily="2" charset="77"/>
                <a:cs typeface="Poppins" pitchFamily="2" charset="77"/>
              </a:rPr>
              <a:t>05.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4CB403-D16C-A160-123D-90B2E00A2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6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C1AE518-C14F-C107-80F8-BDAB60466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4466A7-C4BA-100F-74D6-B8C6C8B8A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9001"/>
            <a:ext cx="10515600" cy="2697956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NOM CHAPITRE LONG </a:t>
            </a:r>
            <a:br>
              <a:rPr lang="fr-FR"/>
            </a:br>
            <a:r>
              <a:rPr lang="fr-FR"/>
              <a:t>OU COURT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FE5A8-6755-1C64-8299-188DD23C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C938B-4A91-23B8-D18C-D047D8EB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E9201B-B901-1D49-E17B-B39FB9C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682A-49C2-1342-B829-43F8BA8EA053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A5018E4-2F57-C321-1C46-3255155A2C42}"/>
              </a:ext>
            </a:extLst>
          </p:cNvPr>
          <p:cNvSpPr txBox="1">
            <a:spLocks/>
          </p:cNvSpPr>
          <p:nvPr userDrawn="1"/>
        </p:nvSpPr>
        <p:spPr>
          <a:xfrm>
            <a:off x="838199" y="561855"/>
            <a:ext cx="4021183" cy="2401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"/>
                <a:ea typeface="+mj-ea"/>
                <a:cs typeface="Sana" pitchFamily="2" charset="-78"/>
              </a:defRPr>
            </a:lvl1pPr>
          </a:lstStyle>
          <a:p>
            <a:r>
              <a:rPr lang="fr-FR" sz="18400" b="1">
                <a:latin typeface="Poppins" pitchFamily="2" charset="77"/>
                <a:cs typeface="Poppins" pitchFamily="2" charset="77"/>
              </a:rPr>
              <a:t>06.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4CB403-D16C-A160-123D-90B2E00A2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9077" y="387534"/>
            <a:ext cx="813287" cy="8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0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939C75C-6F90-8754-3F65-97BD97B8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FF93D-E082-CA17-BE21-204145178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3128DE-1457-1FCC-EB9B-54921BD98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0947546C-3699-5945-8CFA-93E80122DF23}" type="datetimeFigureOut">
              <a:rPr lang="fr-FR" smtClean="0"/>
              <a:pPr/>
              <a:t>25/06/2026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657F29-FC2C-F09C-22EC-B213F76E0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BE9C8B-788C-BB4D-708F-C458F46C3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BF8682A-49C2-1342-B829-43F8BA8EA0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60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0" r:id="rId4"/>
    <p:sldLayoutId id="2147483675" r:id="rId5"/>
    <p:sldLayoutId id="2147483661" r:id="rId6"/>
    <p:sldLayoutId id="2147483662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3" r:id="rId14"/>
    <p:sldLayoutId id="2147483651" r:id="rId15"/>
    <p:sldLayoutId id="2147483652" r:id="rId16"/>
    <p:sldLayoutId id="2147483653" r:id="rId17"/>
    <p:sldLayoutId id="2147483654" r:id="rId18"/>
    <p:sldLayoutId id="2147483677" r:id="rId19"/>
    <p:sldLayoutId id="2147483655" r:id="rId20"/>
    <p:sldLayoutId id="2147483656" r:id="rId21"/>
    <p:sldLayoutId id="2147483663" r:id="rId22"/>
    <p:sldLayoutId id="2147483657" r:id="rId23"/>
    <p:sldLayoutId id="2147483664" r:id="rId24"/>
    <p:sldLayoutId id="2147483672" r:id="rId25"/>
    <p:sldLayoutId id="214748367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hyperlink" Target="https://malicence.fftt.com/logi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2192000" cy="6858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800"/>
            </a:p>
          </p:txBody>
        </p:sp>
      </p:grpSp>
      <p:sp>
        <p:nvSpPr>
          <p:cNvPr id="4" name="Freeform 4"/>
          <p:cNvSpPr/>
          <p:nvPr/>
        </p:nvSpPr>
        <p:spPr>
          <a:xfrm>
            <a:off x="11082385" y="340459"/>
            <a:ext cx="761799" cy="764027"/>
          </a:xfrm>
          <a:custGeom>
            <a:avLst/>
            <a:gdLst/>
            <a:ahLst/>
            <a:cxnLst/>
            <a:rect l="l" t="t" r="r" b="b"/>
            <a:pathLst>
              <a:path w="1142698" h="1146041">
                <a:moveTo>
                  <a:pt x="0" y="0"/>
                </a:moveTo>
                <a:lnTo>
                  <a:pt x="1142699" y="0"/>
                </a:lnTo>
                <a:lnTo>
                  <a:pt x="1142699" y="1146040"/>
                </a:lnTo>
                <a:lnTo>
                  <a:pt x="0" y="1146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800"/>
          </a:p>
        </p:txBody>
      </p:sp>
      <p:sp>
        <p:nvSpPr>
          <p:cNvPr id="5" name="TextBox 5"/>
          <p:cNvSpPr txBox="1"/>
          <p:nvPr/>
        </p:nvSpPr>
        <p:spPr>
          <a:xfrm>
            <a:off x="1219200" y="1595614"/>
            <a:ext cx="777240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7200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Parcours</a:t>
            </a:r>
            <a:r>
              <a:rPr lang="en-US" sz="6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60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Prévention</a:t>
            </a:r>
            <a:r>
              <a:rPr lang="en-US" sz="6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l">
              <a:lnSpc>
                <a:spcPts val="72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Santé (PPS)</a:t>
            </a:r>
          </a:p>
          <a:p>
            <a:pPr algn="l">
              <a:lnSpc>
                <a:spcPts val="7200"/>
              </a:lnSpc>
              <a:spcBef>
                <a:spcPct val="0"/>
              </a:spcBef>
            </a:pPr>
            <a:endParaRPr lang="en-US" sz="6000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7200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Présentation</a:t>
            </a:r>
            <a:endParaRPr lang="en-US" sz="2667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334988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43AB2-230A-32A4-6844-64F74367F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018E8A4-9791-35B2-A42B-4A8D348ADC31}"/>
              </a:ext>
            </a:extLst>
          </p:cNvPr>
          <p:cNvGrpSpPr>
            <a:grpSpLocks noChangeAspect="1"/>
          </p:cNvGrpSpPr>
          <p:nvPr/>
        </p:nvGrpSpPr>
        <p:grpSpPr>
          <a:xfrm>
            <a:off x="10208381" y="0"/>
            <a:ext cx="1983619" cy="6857999"/>
            <a:chOff x="0" y="0"/>
            <a:chExt cx="3967238" cy="1371599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86DDB92-E15B-2CD4-ABEA-B1644EBD5CBC}"/>
                </a:ext>
              </a:extLst>
            </p:cNvPr>
            <p:cNvSpPr/>
            <p:nvPr/>
          </p:nvSpPr>
          <p:spPr>
            <a:xfrm>
              <a:off x="0" y="0"/>
              <a:ext cx="3967226" cy="13716000"/>
            </a:xfrm>
            <a:custGeom>
              <a:avLst/>
              <a:gdLst/>
              <a:ahLst/>
              <a:cxnLst/>
              <a:rect l="l" t="t" r="r" b="b"/>
              <a:pathLst>
                <a:path w="3967226" h="13716000">
                  <a:moveTo>
                    <a:pt x="0" y="0"/>
                  </a:moveTo>
                  <a:lnTo>
                    <a:pt x="3967226" y="0"/>
                  </a:lnTo>
                  <a:lnTo>
                    <a:pt x="396722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2" r="-92"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800"/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611B84D6-6519-0D36-8D2D-9E5519014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265" y="1015149"/>
            <a:ext cx="8287471" cy="5439929"/>
          </a:xfrm>
          <a:prstGeom prst="rect">
            <a:avLst/>
          </a:prstGeom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id="{3A062E3F-8096-D1DA-C3B5-ACE763979380}"/>
              </a:ext>
            </a:extLst>
          </p:cNvPr>
          <p:cNvSpPr txBox="1"/>
          <p:nvPr/>
        </p:nvSpPr>
        <p:spPr>
          <a:xfrm>
            <a:off x="648243" y="481216"/>
            <a:ext cx="12026806" cy="283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ct val="0"/>
              </a:spcBef>
            </a:pPr>
            <a:r>
              <a:rPr lang="fr-FR" sz="2000" b="1" noProof="0" dirty="0">
                <a:solidFill>
                  <a:srgbClr val="081EAE"/>
                </a:solidFill>
                <a:latin typeface="Poppins Bold"/>
                <a:ea typeface="Poppins Bold"/>
                <a:cs typeface="Poppins Bold"/>
                <a:sym typeface="Poppins Bold"/>
              </a:rPr>
              <a:t>Simple, sécurisé et gratuit, le PPS remplace le questionnaire de santé majeur.</a:t>
            </a:r>
          </a:p>
        </p:txBody>
      </p:sp>
    </p:spTree>
    <p:extLst>
      <p:ext uri="{BB962C8B-B14F-4D97-AF65-F5344CB8AC3E}">
        <p14:creationId xmlns:p14="http://schemas.microsoft.com/office/powerpoint/2010/main" val="386639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AD9B9-AF39-22DE-4FC8-0C1E9DF54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C77C72C-E5A8-111A-515E-0078BD3FB033}"/>
              </a:ext>
            </a:extLst>
          </p:cNvPr>
          <p:cNvGrpSpPr>
            <a:grpSpLocks noChangeAspect="1"/>
          </p:cNvGrpSpPr>
          <p:nvPr/>
        </p:nvGrpSpPr>
        <p:grpSpPr>
          <a:xfrm>
            <a:off x="10208381" y="0"/>
            <a:ext cx="1983619" cy="6857999"/>
            <a:chOff x="0" y="0"/>
            <a:chExt cx="3967238" cy="1371599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E16EFC6-1EBF-3C69-0FEF-2549BA3A9D19}"/>
                </a:ext>
              </a:extLst>
            </p:cNvPr>
            <p:cNvSpPr/>
            <p:nvPr/>
          </p:nvSpPr>
          <p:spPr>
            <a:xfrm>
              <a:off x="0" y="0"/>
              <a:ext cx="3967226" cy="13716000"/>
            </a:xfrm>
            <a:custGeom>
              <a:avLst/>
              <a:gdLst/>
              <a:ahLst/>
              <a:cxnLst/>
              <a:rect l="l" t="t" r="r" b="b"/>
              <a:pathLst>
                <a:path w="3967226" h="13716000">
                  <a:moveTo>
                    <a:pt x="0" y="0"/>
                  </a:moveTo>
                  <a:lnTo>
                    <a:pt x="3967226" y="0"/>
                  </a:lnTo>
                  <a:lnTo>
                    <a:pt x="396722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2" r="-92"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8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C15B20E9-0DDF-4E48-74A9-49ED7E5AB95C}"/>
              </a:ext>
            </a:extLst>
          </p:cNvPr>
          <p:cNvSpPr txBox="1"/>
          <p:nvPr/>
        </p:nvSpPr>
        <p:spPr>
          <a:xfrm>
            <a:off x="685800" y="1792354"/>
            <a:ext cx="9976372" cy="209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880" lvl="1" indent="-143940" algn="just">
              <a:lnSpc>
                <a:spcPts val="1599"/>
              </a:lnSpc>
              <a:buFont typeface="Arial"/>
              <a:buChar char="•"/>
            </a:pPr>
            <a:endParaRPr sz="80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D2BD8C99-DE70-2860-9CDF-C1CCA26577EF}"/>
              </a:ext>
            </a:extLst>
          </p:cNvPr>
          <p:cNvSpPr txBox="1"/>
          <p:nvPr/>
        </p:nvSpPr>
        <p:spPr>
          <a:xfrm>
            <a:off x="627936" y="444361"/>
            <a:ext cx="11336894" cy="565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ct val="0"/>
              </a:spcBef>
            </a:pPr>
            <a:r>
              <a:rPr lang="fr-FR" sz="2000" b="1" noProof="0" dirty="0">
                <a:solidFill>
                  <a:srgbClr val="081EAE"/>
                </a:solidFill>
                <a:latin typeface="Poppins Bold"/>
                <a:ea typeface="Poppins Bold"/>
                <a:cs typeface="Poppins Bold"/>
                <a:sym typeface="Poppins Bold"/>
              </a:rPr>
              <a:t>Un outil accessible depuis son Espace Licencié</a:t>
            </a:r>
          </a:p>
          <a:p>
            <a:pPr>
              <a:lnSpc>
                <a:spcPts val="2200"/>
              </a:lnSpc>
              <a:spcBef>
                <a:spcPct val="0"/>
              </a:spcBef>
            </a:pPr>
            <a:r>
              <a:rPr lang="fr-FR" sz="2000" b="1" dirty="0">
                <a:solidFill>
                  <a:srgbClr val="081EAE"/>
                </a:solidFill>
                <a:latin typeface="Poppins Bold"/>
                <a:ea typeface="Poppins Bold"/>
                <a:cs typeface="Poppins Bold"/>
                <a:sym typeface="Wingdings" panose="05000000000000000000" pitchFamily="2" charset="2"/>
              </a:rPr>
              <a:t></a:t>
            </a:r>
            <a:r>
              <a:rPr lang="fr-FR" sz="2000" b="1" dirty="0">
                <a:solidFill>
                  <a:srgbClr val="081EAE"/>
                </a:solidFill>
                <a:latin typeface="Poppins Bold"/>
                <a:ea typeface="Poppins Bold"/>
                <a:cs typeface="Poppins Bold"/>
                <a:sym typeface="Poppins Bold"/>
              </a:rPr>
              <a:t> c</a:t>
            </a:r>
            <a:r>
              <a:rPr lang="fr-FR" sz="2000" b="1" noProof="0" dirty="0">
                <a:solidFill>
                  <a:srgbClr val="081EAE"/>
                </a:solidFill>
                <a:latin typeface="Poppins Bold"/>
                <a:ea typeface="Poppins Bold"/>
                <a:cs typeface="Poppins Bold"/>
                <a:sym typeface="Poppins Bold"/>
              </a:rPr>
              <a:t>haque licencié devra activer son espace sur</a:t>
            </a:r>
            <a:r>
              <a:rPr lang="fr-FR" sz="2000" b="1" dirty="0">
                <a:solidFill>
                  <a:srgbClr val="081EAE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fr-FR" sz="2000" b="1" dirty="0">
                <a:solidFill>
                  <a:srgbClr val="081EAE"/>
                </a:solidFill>
                <a:latin typeface="Poppins Bold"/>
                <a:ea typeface="Poppins Bold"/>
                <a:cs typeface="Poppins Bold"/>
                <a:sym typeface="Poppins Bold"/>
                <a:hlinkClick r:id="rId4"/>
              </a:rPr>
              <a:t>https://malicence.fftt.com/login/</a:t>
            </a:r>
            <a:r>
              <a:rPr lang="fr-FR" sz="2000" b="1" dirty="0">
                <a:solidFill>
                  <a:srgbClr val="081EAE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endParaRPr lang="fr-FR" sz="2000" b="1" noProof="0" dirty="0">
              <a:solidFill>
                <a:srgbClr val="081EA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C96B566-8009-2523-5C12-4AA4E1D1B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74" y="1441519"/>
            <a:ext cx="9346707" cy="49721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582E5E-7E8D-AF30-C424-09671650BCB9}"/>
              </a:ext>
            </a:extLst>
          </p:cNvPr>
          <p:cNvSpPr/>
          <p:nvPr/>
        </p:nvSpPr>
        <p:spPr>
          <a:xfrm>
            <a:off x="685800" y="3223259"/>
            <a:ext cx="1698585" cy="872491"/>
          </a:xfrm>
          <a:prstGeom prst="rect">
            <a:avLst/>
          </a:prstGeom>
          <a:noFill/>
          <a:ln w="38100">
            <a:solidFill>
              <a:srgbClr val="FF2C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75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052F4-03E8-37FC-BAEC-57297F387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>
            <a:extLst>
              <a:ext uri="{FF2B5EF4-FFF2-40B4-BE49-F238E27FC236}">
                <a16:creationId xmlns:a16="http://schemas.microsoft.com/office/drawing/2014/main" id="{E7FB07F9-9F17-C12B-B12F-D6AFDC71CAED}"/>
              </a:ext>
            </a:extLst>
          </p:cNvPr>
          <p:cNvSpPr txBox="1">
            <a:spLocks/>
          </p:cNvSpPr>
          <p:nvPr/>
        </p:nvSpPr>
        <p:spPr>
          <a:xfrm>
            <a:off x="1143424" y="208844"/>
            <a:ext cx="3323303" cy="988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rgbClr val="081EAE"/>
                </a:solidFill>
                <a:latin typeface="Poppins"/>
                <a:cs typeface="Poppins"/>
              </a:rPr>
              <a:t>Un parcours de quelques minutes :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156FE1-0424-C38E-A267-C4CA9FA89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611" y="383769"/>
            <a:ext cx="5388965" cy="29813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ACB951B-5C5E-C932-C00E-9F5349127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97" y="3492836"/>
            <a:ext cx="5388965" cy="3008449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54CC084-896E-F68B-FEF2-A46108794615}"/>
              </a:ext>
            </a:extLst>
          </p:cNvPr>
          <p:cNvSpPr txBox="1"/>
          <p:nvPr/>
        </p:nvSpPr>
        <p:spPr>
          <a:xfrm>
            <a:off x="412394" y="1614932"/>
            <a:ext cx="4785360" cy="1129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fr-FR" sz="1800" b="1" dirty="0">
                <a:solidFill>
                  <a:srgbClr val="081EAE"/>
                </a:solidFill>
                <a:latin typeface="Poppins Bold"/>
                <a:ea typeface="Poppins Bold"/>
                <a:cs typeface="Poppins Bold"/>
                <a:sym typeface="Poppins Bold"/>
              </a:rPr>
              <a:t>Le licencié lit ou écoute attentivement les informations délivrées, puis valide chaque page s’il ne présente aucun des symptômes décrits</a:t>
            </a:r>
            <a:endParaRPr lang="fr-FR" sz="1800" b="1" noProof="0" dirty="0">
              <a:solidFill>
                <a:srgbClr val="081EA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295ED3-D137-0C40-3323-35585139DE9F}"/>
              </a:ext>
            </a:extLst>
          </p:cNvPr>
          <p:cNvSpPr txBox="1"/>
          <p:nvPr/>
        </p:nvSpPr>
        <p:spPr>
          <a:xfrm>
            <a:off x="5945451" y="4291097"/>
            <a:ext cx="4542963" cy="1411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fr-FR" sz="1800" b="1" dirty="0">
                <a:solidFill>
                  <a:srgbClr val="081EAE"/>
                </a:solidFill>
                <a:latin typeface="Poppins Bold"/>
                <a:ea typeface="Poppins Bold"/>
                <a:cs typeface="Poppins Bold"/>
                <a:sym typeface="Poppins Bold"/>
              </a:rPr>
              <a:t>Si tout est conforme le PPS est validé et le club poursuit l’enregistrement dans SPID pour valider la licence.</a:t>
            </a:r>
          </a:p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fr-FR" sz="1800" b="1" noProof="0" dirty="0">
                <a:solidFill>
                  <a:srgbClr val="081EAE"/>
                </a:solidFill>
                <a:latin typeface="Poppins Bold"/>
                <a:ea typeface="Poppins Bold"/>
                <a:cs typeface="Poppins Bold"/>
                <a:sym typeface="Poppins Bold"/>
              </a:rPr>
              <a:t>Si un symptôme est signalé, le licencié devra fournir un certificat médical.</a:t>
            </a:r>
          </a:p>
        </p:txBody>
      </p:sp>
    </p:spTree>
    <p:extLst>
      <p:ext uri="{BB962C8B-B14F-4D97-AF65-F5344CB8AC3E}">
        <p14:creationId xmlns:p14="http://schemas.microsoft.com/office/powerpoint/2010/main" val="1599597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921B4-203A-F144-68A7-379B3607C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00F12141-AB9E-58CC-8C44-401DAC9C9F03}"/>
              </a:ext>
            </a:extLst>
          </p:cNvPr>
          <p:cNvSpPr txBox="1"/>
          <p:nvPr/>
        </p:nvSpPr>
        <p:spPr>
          <a:xfrm>
            <a:off x="831970" y="536114"/>
            <a:ext cx="9049449" cy="565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ct val="0"/>
              </a:spcBef>
            </a:pPr>
            <a:r>
              <a:rPr lang="fr-FR" sz="2000" b="1" noProof="0" dirty="0">
                <a:solidFill>
                  <a:srgbClr val="081EAE"/>
                </a:solidFill>
                <a:latin typeface="Poppins Bold"/>
                <a:ea typeface="Poppins Bold"/>
                <a:cs typeface="Poppins Bold"/>
                <a:sym typeface="Poppins Bold"/>
              </a:rPr>
              <a:t>Une attestation accessible en ligne, téléchargeable et consultable via s</a:t>
            </a:r>
            <a:r>
              <a:rPr lang="fr-FR" sz="2000" b="1" dirty="0">
                <a:solidFill>
                  <a:srgbClr val="081EAE"/>
                </a:solidFill>
                <a:latin typeface="Poppins Bold"/>
                <a:ea typeface="Poppins Bold"/>
                <a:cs typeface="Poppins Bold"/>
                <a:sym typeface="Poppins Bold"/>
              </a:rPr>
              <a:t>on historique personnel. </a:t>
            </a:r>
            <a:endParaRPr lang="fr-FR" sz="2000" b="1" noProof="0" dirty="0">
              <a:solidFill>
                <a:srgbClr val="081EAE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4DCEE99-AFDF-421D-338A-DDB61EA7E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73" y="1444525"/>
            <a:ext cx="8907446" cy="49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2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FE460-0175-F781-04C0-80E316AE2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CEE6AD9-BFA9-F659-CD29-4A4675C41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92" y="0"/>
            <a:ext cx="9895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2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938FA-5A6A-91BA-EC2E-1A0A37E5D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84C46DF-6002-C971-9E49-869E59E11E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710" t="27240" r="15000" b="14265"/>
          <a:stretch>
            <a:fillRect/>
          </a:stretch>
        </p:blipFill>
        <p:spPr>
          <a:xfrm>
            <a:off x="905383" y="1396353"/>
            <a:ext cx="10381234" cy="515273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B9D65AA-F336-D242-D99F-DCE33DADE704}"/>
              </a:ext>
            </a:extLst>
          </p:cNvPr>
          <p:cNvSpPr txBox="1"/>
          <p:nvPr/>
        </p:nvSpPr>
        <p:spPr>
          <a:xfrm>
            <a:off x="3767469" y="584791"/>
            <a:ext cx="4657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81EAE"/>
                </a:solidFill>
                <a:latin typeface="Poppins Bold"/>
              </a:rPr>
              <a:t>Tableau résumé des cas possibles</a:t>
            </a:r>
          </a:p>
        </p:txBody>
      </p:sp>
    </p:spTree>
    <p:extLst>
      <p:ext uri="{BB962C8B-B14F-4D97-AF65-F5344CB8AC3E}">
        <p14:creationId xmlns:p14="http://schemas.microsoft.com/office/powerpoint/2010/main" val="51514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DD0F6-2A3A-CB51-E622-3A0F909D9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9D0DCA9-0B51-7DE7-4754-A52CE42CCD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72" t="25185" r="19967" b="30752"/>
          <a:stretch>
            <a:fillRect/>
          </a:stretch>
        </p:blipFill>
        <p:spPr>
          <a:xfrm>
            <a:off x="718289" y="1681126"/>
            <a:ext cx="10539274" cy="425704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3C99EDC-DDAD-71B7-40D6-E2739D951B7A}"/>
              </a:ext>
            </a:extLst>
          </p:cNvPr>
          <p:cNvSpPr txBox="1"/>
          <p:nvPr/>
        </p:nvSpPr>
        <p:spPr>
          <a:xfrm>
            <a:off x="3767469" y="584791"/>
            <a:ext cx="4657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81EAE"/>
                </a:solidFill>
                <a:latin typeface="Poppins Bold"/>
              </a:rPr>
              <a:t>Tableau résumé des cas possibles</a:t>
            </a:r>
          </a:p>
        </p:txBody>
      </p:sp>
    </p:spTree>
    <p:extLst>
      <p:ext uri="{BB962C8B-B14F-4D97-AF65-F5344CB8AC3E}">
        <p14:creationId xmlns:p14="http://schemas.microsoft.com/office/powerpoint/2010/main" val="896847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7548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B9308B2DC0B14CA2EAE3C1028036E1" ma:contentTypeVersion="11" ma:contentTypeDescription="Crée un document." ma:contentTypeScope="" ma:versionID="d6bc0a0eb358daf345390daf4093bc82">
  <xsd:schema xmlns:xsd="http://www.w3.org/2001/XMLSchema" xmlns:xs="http://www.w3.org/2001/XMLSchema" xmlns:p="http://schemas.microsoft.com/office/2006/metadata/properties" xmlns:ns2="4411d91e-55de-4c39-b38e-8c9e7a0f7cd6" targetNamespace="http://schemas.microsoft.com/office/2006/metadata/properties" ma:root="true" ma:fieldsID="dddbbdf51b2c4f300f9b207a49e7f74c" ns2:_="">
    <xsd:import namespace="4411d91e-55de-4c39-b38e-8c9e7a0f7c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1d91e-55de-4c39-b38e-8c9e7a0f7c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7B5D11-3B73-4FC1-90EA-6734C936A671}">
  <ds:schemaRefs>
    <ds:schemaRef ds:uri="4411d91e-55de-4c39-b38e-8c9e7a0f7c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E261FD6-812A-49A1-87A3-FEA11877B980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4411d91e-55de-4c39-b38e-8c9e7a0f7cd6"/>
  </ds:schemaRefs>
</ds:datastoreItem>
</file>

<file path=customXml/itemProps3.xml><?xml version="1.0" encoding="utf-8"?>
<ds:datastoreItem xmlns:ds="http://schemas.openxmlformats.org/officeDocument/2006/customXml" ds:itemID="{1C3EC7C4-DFB9-4E3C-AFA3-BDB47F658A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Grand écran</PresentationFormat>
  <Paragraphs>15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Aptos</vt:lpstr>
      <vt:lpstr>Arial</vt:lpstr>
      <vt:lpstr>DM Sans 14pt</vt:lpstr>
      <vt:lpstr>Poppins</vt:lpstr>
      <vt:lpstr>Poppins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Roxane</dc:creator>
  <cp:lastModifiedBy>Pierre-julien Thiébaut</cp:lastModifiedBy>
  <cp:revision>12</cp:revision>
  <dcterms:created xsi:type="dcterms:W3CDTF">2025-05-22T09:28:11Z</dcterms:created>
  <dcterms:modified xsi:type="dcterms:W3CDTF">2026-06-25T12:51:49Z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0x010100E8B9308B2DC0B14CA2EAE3C1028036E1</vt:lpwstr>
  </property>
  <property fmtid="{D5CDD505-2E9C-101B-9397-08002B2CF9AE}" pid="3" name="MediaServiceImageTags">
    <vt:lpwstr/>
  </property>
</Properties>
</file>